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1" r:id="rId3"/>
    <p:sldId id="256" r:id="rId4"/>
    <p:sldId id="266" r:id="rId5"/>
    <p:sldId id="267" r:id="rId6"/>
    <p:sldId id="268" r:id="rId7"/>
    <p:sldId id="269" r:id="rId8"/>
    <p:sldId id="261" r:id="rId9"/>
    <p:sldId id="272" r:id="rId10"/>
  </p:sldIdLst>
  <p:sldSz cx="12192000" cy="6858000"/>
  <p:notesSz cx="6792913" cy="9925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CCFF"/>
    <a:srgbClr val="CCECFF"/>
    <a:srgbClr val="FF9966"/>
    <a:srgbClr val="CCFF99"/>
    <a:srgbClr val="FF0000"/>
    <a:srgbClr val="FF5050"/>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fia sandberg" userId="71ff1ee115f42eeb" providerId="LiveId" clId="{7A7C9337-08C6-413E-9023-9BED7B394288}"/>
    <pc:docChg chg="undo custSel addSld delSld modSld">
      <pc:chgData name="sofia sandberg" userId="71ff1ee115f42eeb" providerId="LiveId" clId="{7A7C9337-08C6-413E-9023-9BED7B394288}" dt="2024-04-06T20:04:16.843" v="6384" actId="478"/>
      <pc:docMkLst>
        <pc:docMk/>
      </pc:docMkLst>
      <pc:sldChg chg="addSp delSp modSp mod">
        <pc:chgData name="sofia sandberg" userId="71ff1ee115f42eeb" providerId="LiveId" clId="{7A7C9337-08C6-413E-9023-9BED7B394288}" dt="2024-04-06T20:00:16.575" v="6270" actId="20577"/>
        <pc:sldMkLst>
          <pc:docMk/>
          <pc:sldMk cId="2836891797" sldId="256"/>
        </pc:sldMkLst>
        <pc:spChg chg="del mod">
          <ac:chgData name="sofia sandberg" userId="71ff1ee115f42eeb" providerId="LiveId" clId="{7A7C9337-08C6-413E-9023-9BED7B394288}" dt="2024-04-06T19:59:37.150" v="6259" actId="478"/>
          <ac:spMkLst>
            <pc:docMk/>
            <pc:sldMk cId="2836891797" sldId="256"/>
            <ac:spMk id="3" creationId="{304C4B43-B54F-3116-4E50-4DDC86A4E073}"/>
          </ac:spMkLst>
        </pc:spChg>
        <pc:spChg chg="add del">
          <ac:chgData name="sofia sandberg" userId="71ff1ee115f42eeb" providerId="LiveId" clId="{7A7C9337-08C6-413E-9023-9BED7B394288}" dt="2024-04-06T11:31:05.986" v="997" actId="478"/>
          <ac:spMkLst>
            <pc:docMk/>
            <pc:sldMk cId="2836891797" sldId="256"/>
            <ac:spMk id="10" creationId="{5CDA2F59-EE20-04E6-D49C-D82D15875EFB}"/>
          </ac:spMkLst>
        </pc:spChg>
        <pc:spChg chg="add del">
          <ac:chgData name="sofia sandberg" userId="71ff1ee115f42eeb" providerId="LiveId" clId="{7A7C9337-08C6-413E-9023-9BED7B394288}" dt="2024-04-06T11:31:05.986" v="997" actId="478"/>
          <ac:spMkLst>
            <pc:docMk/>
            <pc:sldMk cId="2836891797" sldId="256"/>
            <ac:spMk id="20" creationId="{59CE3728-2B7A-2B16-98CA-9F39DD1BFF49}"/>
          </ac:spMkLst>
        </pc:spChg>
        <pc:spChg chg="add mod">
          <ac:chgData name="sofia sandberg" userId="71ff1ee115f42eeb" providerId="LiveId" clId="{7A7C9337-08C6-413E-9023-9BED7B394288}" dt="2024-04-06T11:45:44.346" v="1409" actId="14100"/>
          <ac:spMkLst>
            <pc:docMk/>
            <pc:sldMk cId="2836891797" sldId="256"/>
            <ac:spMk id="21" creationId="{DF86299A-72AA-20F2-9CBD-85CC25A08012}"/>
          </ac:spMkLst>
        </pc:spChg>
        <pc:spChg chg="mod">
          <ac:chgData name="sofia sandberg" userId="71ff1ee115f42eeb" providerId="LiveId" clId="{7A7C9337-08C6-413E-9023-9BED7B394288}" dt="2024-04-06T20:00:11.289" v="6269" actId="20577"/>
          <ac:spMkLst>
            <pc:docMk/>
            <pc:sldMk cId="2836891797" sldId="256"/>
            <ac:spMk id="22" creationId="{42A667FF-EC34-6F4F-6E0E-81B254A4AC1E}"/>
          </ac:spMkLst>
        </pc:spChg>
        <pc:spChg chg="add mod">
          <ac:chgData name="sofia sandberg" userId="71ff1ee115f42eeb" providerId="LiveId" clId="{7A7C9337-08C6-413E-9023-9BED7B394288}" dt="2024-04-06T20:00:16.575" v="6270" actId="20577"/>
          <ac:spMkLst>
            <pc:docMk/>
            <pc:sldMk cId="2836891797" sldId="256"/>
            <ac:spMk id="23" creationId="{DADDB07A-D380-66F5-2180-7179CB8B8E35}"/>
          </ac:spMkLst>
        </pc:spChg>
        <pc:spChg chg="del">
          <ac:chgData name="sofia sandberg" userId="71ff1ee115f42eeb" providerId="LiveId" clId="{7A7C9337-08C6-413E-9023-9BED7B394288}" dt="2024-04-04T18:31:58.300" v="921" actId="478"/>
          <ac:spMkLst>
            <pc:docMk/>
            <pc:sldMk cId="2836891797" sldId="256"/>
            <ac:spMk id="25" creationId="{625B4A7D-7B98-6554-937F-C29568186852}"/>
          </ac:spMkLst>
        </pc:spChg>
        <pc:spChg chg="del">
          <ac:chgData name="sofia sandberg" userId="71ff1ee115f42eeb" providerId="LiveId" clId="{7A7C9337-08C6-413E-9023-9BED7B394288}" dt="2024-04-04T18:31:58.300" v="921" actId="478"/>
          <ac:spMkLst>
            <pc:docMk/>
            <pc:sldMk cId="2836891797" sldId="256"/>
            <ac:spMk id="26" creationId="{053EEACF-97D3-A157-E828-55B53FB3BDE0}"/>
          </ac:spMkLst>
        </pc:spChg>
        <pc:spChg chg="mod">
          <ac:chgData name="sofia sandberg" userId="71ff1ee115f42eeb" providerId="LiveId" clId="{7A7C9337-08C6-413E-9023-9BED7B394288}" dt="2024-04-06T11:31:29.397" v="999" actId="1076"/>
          <ac:spMkLst>
            <pc:docMk/>
            <pc:sldMk cId="2836891797" sldId="256"/>
            <ac:spMk id="27" creationId="{5AE9CE6E-DF69-D04E-B79E-1F73B2CBDE16}"/>
          </ac:spMkLst>
        </pc:spChg>
        <pc:spChg chg="mod">
          <ac:chgData name="sofia sandberg" userId="71ff1ee115f42eeb" providerId="LiveId" clId="{7A7C9337-08C6-413E-9023-9BED7B394288}" dt="2024-04-06T12:03:52.263" v="1551" actId="20577"/>
          <ac:spMkLst>
            <pc:docMk/>
            <pc:sldMk cId="2836891797" sldId="256"/>
            <ac:spMk id="30" creationId="{B0C74934-9FDB-E29F-9CAF-DF8CDFA5D4A8}"/>
          </ac:spMkLst>
        </pc:spChg>
        <pc:spChg chg="add del">
          <ac:chgData name="sofia sandberg" userId="71ff1ee115f42eeb" providerId="LiveId" clId="{7A7C9337-08C6-413E-9023-9BED7B394288}" dt="2024-04-06T11:31:05.986" v="997" actId="478"/>
          <ac:spMkLst>
            <pc:docMk/>
            <pc:sldMk cId="2836891797" sldId="256"/>
            <ac:spMk id="35" creationId="{00000000-0000-0000-0000-000000000000}"/>
          </ac:spMkLst>
        </pc:spChg>
        <pc:spChg chg="add del">
          <ac:chgData name="sofia sandberg" userId="71ff1ee115f42eeb" providerId="LiveId" clId="{7A7C9337-08C6-413E-9023-9BED7B394288}" dt="2024-04-06T11:31:05.986" v="997" actId="478"/>
          <ac:spMkLst>
            <pc:docMk/>
            <pc:sldMk cId="2836891797" sldId="256"/>
            <ac:spMk id="43" creationId="{00000000-0000-0000-0000-000000000000}"/>
          </ac:spMkLst>
        </pc:spChg>
        <pc:spChg chg="mod">
          <ac:chgData name="sofia sandberg" userId="71ff1ee115f42eeb" providerId="LiveId" clId="{7A7C9337-08C6-413E-9023-9BED7B394288}" dt="2024-04-06T15:33:48.280" v="1932" actId="14100"/>
          <ac:spMkLst>
            <pc:docMk/>
            <pc:sldMk cId="2836891797" sldId="256"/>
            <ac:spMk id="44" creationId="{B38F86B8-FB15-43B7-B274-FA300F57F502}"/>
          </ac:spMkLst>
        </pc:spChg>
        <pc:spChg chg="add del">
          <ac:chgData name="sofia sandberg" userId="71ff1ee115f42eeb" providerId="LiveId" clId="{7A7C9337-08C6-413E-9023-9BED7B394288}" dt="2024-04-06T11:31:05.986" v="997" actId="478"/>
          <ac:spMkLst>
            <pc:docMk/>
            <pc:sldMk cId="2836891797" sldId="256"/>
            <ac:spMk id="47" creationId="{00000000-0000-0000-0000-000000000000}"/>
          </ac:spMkLst>
        </pc:spChg>
        <pc:spChg chg="add del">
          <ac:chgData name="sofia sandberg" userId="71ff1ee115f42eeb" providerId="LiveId" clId="{7A7C9337-08C6-413E-9023-9BED7B394288}" dt="2024-04-06T11:31:05.986" v="997" actId="478"/>
          <ac:spMkLst>
            <pc:docMk/>
            <pc:sldMk cId="2836891797" sldId="256"/>
            <ac:spMk id="54" creationId="{00000000-0000-0000-0000-000000000000}"/>
          </ac:spMkLst>
        </pc:spChg>
        <pc:cxnChg chg="add del">
          <ac:chgData name="sofia sandberg" userId="71ff1ee115f42eeb" providerId="LiveId" clId="{7A7C9337-08C6-413E-9023-9BED7B394288}" dt="2024-04-06T11:31:01.450" v="996" actId="478"/>
          <ac:cxnSpMkLst>
            <pc:docMk/>
            <pc:sldMk cId="2836891797" sldId="256"/>
            <ac:cxnSpMk id="13" creationId="{00000000-0000-0000-0000-000000000000}"/>
          </ac:cxnSpMkLst>
        </pc:cxnChg>
        <pc:cxnChg chg="add del">
          <ac:chgData name="sofia sandberg" userId="71ff1ee115f42eeb" providerId="LiveId" clId="{7A7C9337-08C6-413E-9023-9BED7B394288}" dt="2024-04-06T11:31:01.450" v="996" actId="478"/>
          <ac:cxnSpMkLst>
            <pc:docMk/>
            <pc:sldMk cId="2836891797" sldId="256"/>
            <ac:cxnSpMk id="29" creationId="{00000000-0000-0000-0000-000000000000}"/>
          </ac:cxnSpMkLst>
        </pc:cxnChg>
      </pc:sldChg>
      <pc:sldChg chg="addSp delSp modSp mod">
        <pc:chgData name="sofia sandberg" userId="71ff1ee115f42eeb" providerId="LiveId" clId="{7A7C9337-08C6-413E-9023-9BED7B394288}" dt="2024-04-06T20:02:58.886" v="6366" actId="478"/>
        <pc:sldMkLst>
          <pc:docMk/>
          <pc:sldMk cId="1107755651" sldId="261"/>
        </pc:sldMkLst>
        <pc:spChg chg="del">
          <ac:chgData name="sofia sandberg" userId="71ff1ee115f42eeb" providerId="LiveId" clId="{7A7C9337-08C6-413E-9023-9BED7B394288}" dt="2024-04-06T16:37:29.313" v="3996" actId="478"/>
          <ac:spMkLst>
            <pc:docMk/>
            <pc:sldMk cId="1107755651" sldId="261"/>
            <ac:spMk id="2" creationId="{2578228B-E8DC-658F-B5CB-8CD2185DE5C6}"/>
          </ac:spMkLst>
        </pc:spChg>
        <pc:spChg chg="mod">
          <ac:chgData name="sofia sandberg" userId="71ff1ee115f42eeb" providerId="LiveId" clId="{7A7C9337-08C6-413E-9023-9BED7B394288}" dt="2024-04-04T18:36:20.131" v="982" actId="20577"/>
          <ac:spMkLst>
            <pc:docMk/>
            <pc:sldMk cId="1107755651" sldId="261"/>
            <ac:spMk id="3" creationId="{00000000-0000-0000-0000-000000000000}"/>
          </ac:spMkLst>
        </pc:spChg>
        <pc:spChg chg="mod">
          <ac:chgData name="sofia sandberg" userId="71ff1ee115f42eeb" providerId="LiveId" clId="{7A7C9337-08C6-413E-9023-9BED7B394288}" dt="2024-04-06T19:24:10.338" v="4853" actId="1037"/>
          <ac:spMkLst>
            <pc:docMk/>
            <pc:sldMk cId="1107755651" sldId="261"/>
            <ac:spMk id="6" creationId="{42F0D610-1341-0876-7193-31BE214A9AC4}"/>
          </ac:spMkLst>
        </pc:spChg>
        <pc:spChg chg="mod">
          <ac:chgData name="sofia sandberg" userId="71ff1ee115f42eeb" providerId="LiveId" clId="{7A7C9337-08C6-413E-9023-9BED7B394288}" dt="2024-04-06T19:25:54.978" v="4910" actId="1036"/>
          <ac:spMkLst>
            <pc:docMk/>
            <pc:sldMk cId="1107755651" sldId="261"/>
            <ac:spMk id="7" creationId="{B6277801-FBD0-38AC-1E60-1B4E7C863CC3}"/>
          </ac:spMkLst>
        </pc:spChg>
        <pc:spChg chg="mod">
          <ac:chgData name="sofia sandberg" userId="71ff1ee115f42eeb" providerId="LiveId" clId="{7A7C9337-08C6-413E-9023-9BED7B394288}" dt="2024-04-06T18:48:02.465" v="4316" actId="20577"/>
          <ac:spMkLst>
            <pc:docMk/>
            <pc:sldMk cId="1107755651" sldId="261"/>
            <ac:spMk id="9" creationId="{00000000-0000-0000-0000-000000000000}"/>
          </ac:spMkLst>
        </pc:spChg>
        <pc:spChg chg="mod">
          <ac:chgData name="sofia sandberg" userId="71ff1ee115f42eeb" providerId="LiveId" clId="{7A7C9337-08C6-413E-9023-9BED7B394288}" dt="2024-04-06T19:04:11.996" v="4608" actId="20577"/>
          <ac:spMkLst>
            <pc:docMk/>
            <pc:sldMk cId="1107755651" sldId="261"/>
            <ac:spMk id="11" creationId="{00000000-0000-0000-0000-000000000000}"/>
          </ac:spMkLst>
        </pc:spChg>
        <pc:spChg chg="del mod">
          <ac:chgData name="sofia sandberg" userId="71ff1ee115f42eeb" providerId="LiveId" clId="{7A7C9337-08C6-413E-9023-9BED7B394288}" dt="2024-04-06T20:02:58.886" v="6366" actId="478"/>
          <ac:spMkLst>
            <pc:docMk/>
            <pc:sldMk cId="1107755651" sldId="261"/>
            <ac:spMk id="12" creationId="{156B624B-824F-60C7-2A45-B859C64D1B0B}"/>
          </ac:spMkLst>
        </pc:spChg>
        <pc:spChg chg="add mod">
          <ac:chgData name="sofia sandberg" userId="71ff1ee115f42eeb" providerId="LiveId" clId="{7A7C9337-08C6-413E-9023-9BED7B394288}" dt="2024-04-06T19:16:46.349" v="4777" actId="207"/>
          <ac:spMkLst>
            <pc:docMk/>
            <pc:sldMk cId="1107755651" sldId="261"/>
            <ac:spMk id="13" creationId="{B7E7AE73-D92A-E100-21C6-1C0E8CBB7616}"/>
          </ac:spMkLst>
        </pc:spChg>
        <pc:spChg chg="add mod">
          <ac:chgData name="sofia sandberg" userId="71ff1ee115f42eeb" providerId="LiveId" clId="{7A7C9337-08C6-413E-9023-9BED7B394288}" dt="2024-04-06T19:24:10.338" v="4853" actId="1037"/>
          <ac:spMkLst>
            <pc:docMk/>
            <pc:sldMk cId="1107755651" sldId="261"/>
            <ac:spMk id="15" creationId="{DEFE1D29-0444-C90D-39C3-BFC72391B5D2}"/>
          </ac:spMkLst>
        </pc:spChg>
        <pc:spChg chg="mod">
          <ac:chgData name="sofia sandberg" userId="71ff1ee115f42eeb" providerId="LiveId" clId="{7A7C9337-08C6-413E-9023-9BED7B394288}" dt="2024-04-04T18:36:25.405" v="984" actId="20577"/>
          <ac:spMkLst>
            <pc:docMk/>
            <pc:sldMk cId="1107755651" sldId="261"/>
            <ac:spMk id="16" creationId="{00000000-0000-0000-0000-000000000000}"/>
          </ac:spMkLst>
        </pc:spChg>
        <pc:spChg chg="mod">
          <ac:chgData name="sofia sandberg" userId="71ff1ee115f42eeb" providerId="LiveId" clId="{7A7C9337-08C6-413E-9023-9BED7B394288}" dt="2024-04-04T18:17:01.097" v="288" actId="20577"/>
          <ac:spMkLst>
            <pc:docMk/>
            <pc:sldMk cId="1107755651" sldId="261"/>
            <ac:spMk id="18" creationId="{00000000-0000-0000-0000-000000000000}"/>
          </ac:spMkLst>
        </pc:spChg>
        <pc:spChg chg="add mod">
          <ac:chgData name="sofia sandberg" userId="71ff1ee115f42eeb" providerId="LiveId" clId="{7A7C9337-08C6-413E-9023-9BED7B394288}" dt="2024-04-06T16:27:38.375" v="3314"/>
          <ac:spMkLst>
            <pc:docMk/>
            <pc:sldMk cId="1107755651" sldId="261"/>
            <ac:spMk id="19" creationId="{E57338A4-6801-47A8-0044-5E6ED9B9D887}"/>
          </ac:spMkLst>
        </pc:spChg>
        <pc:spChg chg="add mod">
          <ac:chgData name="sofia sandberg" userId="71ff1ee115f42eeb" providerId="LiveId" clId="{7A7C9337-08C6-413E-9023-9BED7B394288}" dt="2024-04-06T16:28:05.107" v="3331" actId="1076"/>
          <ac:spMkLst>
            <pc:docMk/>
            <pc:sldMk cId="1107755651" sldId="261"/>
            <ac:spMk id="20" creationId="{EFBABBC8-984B-46C7-F0C5-816C665A01E6}"/>
          </ac:spMkLst>
        </pc:spChg>
        <pc:spChg chg="add mod">
          <ac:chgData name="sofia sandberg" userId="71ff1ee115f42eeb" providerId="LiveId" clId="{7A7C9337-08C6-413E-9023-9BED7B394288}" dt="2024-04-06T18:55:50.309" v="4580" actId="20577"/>
          <ac:spMkLst>
            <pc:docMk/>
            <pc:sldMk cId="1107755651" sldId="261"/>
            <ac:spMk id="21" creationId="{BC9F3506-2CAA-CE9C-8D95-F0794BAB6513}"/>
          </ac:spMkLst>
        </pc:spChg>
        <pc:spChg chg="add mod">
          <ac:chgData name="sofia sandberg" userId="71ff1ee115f42eeb" providerId="LiveId" clId="{7A7C9337-08C6-413E-9023-9BED7B394288}" dt="2024-04-06T19:26:49.737" v="4920" actId="14100"/>
          <ac:spMkLst>
            <pc:docMk/>
            <pc:sldMk cId="1107755651" sldId="261"/>
            <ac:spMk id="22" creationId="{2E65CE0A-87BC-BDE1-4D1B-866E8A962260}"/>
          </ac:spMkLst>
        </pc:spChg>
        <pc:spChg chg="add del mod">
          <ac:chgData name="sofia sandberg" userId="71ff1ee115f42eeb" providerId="LiveId" clId="{7A7C9337-08C6-413E-9023-9BED7B394288}" dt="2024-04-06T19:25:26.878" v="4858" actId="478"/>
          <ac:spMkLst>
            <pc:docMk/>
            <pc:sldMk cId="1107755651" sldId="261"/>
            <ac:spMk id="23" creationId="{2F2709F4-891F-7A75-AAE5-06BE352EF7BA}"/>
          </ac:spMkLst>
        </pc:spChg>
        <pc:spChg chg="add mod">
          <ac:chgData name="sofia sandberg" userId="71ff1ee115f42eeb" providerId="LiveId" clId="{7A7C9337-08C6-413E-9023-9BED7B394288}" dt="2024-04-06T19:36:02.398" v="4958" actId="1076"/>
          <ac:spMkLst>
            <pc:docMk/>
            <pc:sldMk cId="1107755651" sldId="261"/>
            <ac:spMk id="24" creationId="{72A7D00C-3951-B4C4-DB06-242F1FFB6D18}"/>
          </ac:spMkLst>
        </pc:spChg>
        <pc:spChg chg="add mod">
          <ac:chgData name="sofia sandberg" userId="71ff1ee115f42eeb" providerId="LiveId" clId="{7A7C9337-08C6-413E-9023-9BED7B394288}" dt="2024-04-06T19:36:33.920" v="4965" actId="1076"/>
          <ac:spMkLst>
            <pc:docMk/>
            <pc:sldMk cId="1107755651" sldId="261"/>
            <ac:spMk id="25" creationId="{355B84A8-0E9D-BD6E-32B6-9AA08B87738C}"/>
          </ac:spMkLst>
        </pc:spChg>
        <pc:spChg chg="add mod ord">
          <ac:chgData name="sofia sandberg" userId="71ff1ee115f42eeb" providerId="LiveId" clId="{7A7C9337-08C6-413E-9023-9BED7B394288}" dt="2024-04-06T19:36:28.334" v="4964" actId="167"/>
          <ac:spMkLst>
            <pc:docMk/>
            <pc:sldMk cId="1107755651" sldId="261"/>
            <ac:spMk id="26" creationId="{CAC40DCC-F001-EE35-C495-A3244B92482C}"/>
          </ac:spMkLst>
        </pc:spChg>
        <pc:spChg chg="add mod">
          <ac:chgData name="sofia sandberg" userId="71ff1ee115f42eeb" providerId="LiveId" clId="{7A7C9337-08C6-413E-9023-9BED7B394288}" dt="2024-04-06T19:26:45.988" v="4919" actId="1076"/>
          <ac:spMkLst>
            <pc:docMk/>
            <pc:sldMk cId="1107755651" sldId="261"/>
            <ac:spMk id="27" creationId="{1600011C-42EB-0EEC-3C83-69B61DB722A3}"/>
          </ac:spMkLst>
        </pc:spChg>
        <pc:spChg chg="add mod">
          <ac:chgData name="sofia sandberg" userId="71ff1ee115f42eeb" providerId="LiveId" clId="{7A7C9337-08C6-413E-9023-9BED7B394288}" dt="2024-04-06T19:27:32.888" v="4926" actId="20577"/>
          <ac:spMkLst>
            <pc:docMk/>
            <pc:sldMk cId="1107755651" sldId="261"/>
            <ac:spMk id="28" creationId="{8BB4C80E-264B-7901-8D06-E7BE0FFEC4BD}"/>
          </ac:spMkLst>
        </pc:spChg>
        <pc:spChg chg="add del mod">
          <ac:chgData name="sofia sandberg" userId="71ff1ee115f42eeb" providerId="LiveId" clId="{7A7C9337-08C6-413E-9023-9BED7B394288}" dt="2024-04-06T19:36:50.802" v="4966" actId="478"/>
          <ac:spMkLst>
            <pc:docMk/>
            <pc:sldMk cId="1107755651" sldId="261"/>
            <ac:spMk id="29" creationId="{755B4B28-805F-2812-272D-3D2C1A1F10A0}"/>
          </ac:spMkLst>
        </pc:spChg>
        <pc:spChg chg="add mod">
          <ac:chgData name="sofia sandberg" userId="71ff1ee115f42eeb" providerId="LiveId" clId="{7A7C9337-08C6-413E-9023-9BED7B394288}" dt="2024-04-06T19:36:21.621" v="4963" actId="14100"/>
          <ac:spMkLst>
            <pc:docMk/>
            <pc:sldMk cId="1107755651" sldId="261"/>
            <ac:spMk id="30" creationId="{6B83BF7A-68E4-797B-3D61-058BD368094B}"/>
          </ac:spMkLst>
        </pc:spChg>
        <pc:spChg chg="mod">
          <ac:chgData name="sofia sandberg" userId="71ff1ee115f42eeb" providerId="LiveId" clId="{7A7C9337-08C6-413E-9023-9BED7B394288}" dt="2024-04-06T19:14:35.357" v="4776" actId="20577"/>
          <ac:spMkLst>
            <pc:docMk/>
            <pc:sldMk cId="1107755651" sldId="261"/>
            <ac:spMk id="36" creationId="{369BFB84-B689-4DE4-AE63-B78FFC48CDBB}"/>
          </ac:spMkLst>
        </pc:spChg>
        <pc:spChg chg="del">
          <ac:chgData name="sofia sandberg" userId="71ff1ee115f42eeb" providerId="LiveId" clId="{7A7C9337-08C6-413E-9023-9BED7B394288}" dt="2024-04-06T16:37:29.313" v="3996" actId="478"/>
          <ac:spMkLst>
            <pc:docMk/>
            <pc:sldMk cId="1107755651" sldId="261"/>
            <ac:spMk id="37" creationId="{C4DFC67C-C6E8-48F0-A052-1D8247BF3F7A}"/>
          </ac:spMkLst>
        </pc:spChg>
        <pc:spChg chg="add del mod">
          <ac:chgData name="sofia sandberg" userId="71ff1ee115f42eeb" providerId="LiveId" clId="{7A7C9337-08C6-413E-9023-9BED7B394288}" dt="2024-04-06T19:23:31.305" v="4820" actId="20577"/>
          <ac:spMkLst>
            <pc:docMk/>
            <pc:sldMk cId="1107755651" sldId="261"/>
            <ac:spMk id="38" creationId="{3A045CB8-353E-4503-B03E-D7162BCAAE3C}"/>
          </ac:spMkLst>
        </pc:spChg>
        <pc:spChg chg="del">
          <ac:chgData name="sofia sandberg" userId="71ff1ee115f42eeb" providerId="LiveId" clId="{7A7C9337-08C6-413E-9023-9BED7B394288}" dt="2024-04-06T19:24:35.578" v="4856" actId="478"/>
          <ac:spMkLst>
            <pc:docMk/>
            <pc:sldMk cId="1107755651" sldId="261"/>
            <ac:spMk id="39" creationId="{00000000-0000-0000-0000-000000000000}"/>
          </ac:spMkLst>
        </pc:spChg>
        <pc:spChg chg="mod">
          <ac:chgData name="sofia sandberg" userId="71ff1ee115f42eeb" providerId="LiveId" clId="{7A7C9337-08C6-413E-9023-9BED7B394288}" dt="2024-04-06T19:24:32.999" v="4855" actId="1076"/>
          <ac:spMkLst>
            <pc:docMk/>
            <pc:sldMk cId="1107755651" sldId="261"/>
            <ac:spMk id="41" creationId="{3A6D1411-4C8D-459F-BFBB-E6252FE9DC5C}"/>
          </ac:spMkLst>
        </pc:spChg>
        <pc:spChg chg="mod">
          <ac:chgData name="sofia sandberg" userId="71ff1ee115f42eeb" providerId="LiveId" clId="{7A7C9337-08C6-413E-9023-9BED7B394288}" dt="2024-04-06T19:25:58.688" v="4911" actId="14100"/>
          <ac:spMkLst>
            <pc:docMk/>
            <pc:sldMk cId="1107755651" sldId="261"/>
            <ac:spMk id="45" creationId="{1B48F958-866F-4504-AD7A-40D3D09A4D8D}"/>
          </ac:spMkLst>
        </pc:spChg>
        <pc:spChg chg="del">
          <ac:chgData name="sofia sandberg" userId="71ff1ee115f42eeb" providerId="LiveId" clId="{7A7C9337-08C6-413E-9023-9BED7B394288}" dt="2024-04-06T18:46:31.617" v="4232" actId="478"/>
          <ac:spMkLst>
            <pc:docMk/>
            <pc:sldMk cId="1107755651" sldId="261"/>
            <ac:spMk id="49" creationId="{6996C760-3DB3-43F8-995C-9B4C933A985E}"/>
          </ac:spMkLst>
        </pc:spChg>
        <pc:spChg chg="mod">
          <ac:chgData name="sofia sandberg" userId="71ff1ee115f42eeb" providerId="LiveId" clId="{7A7C9337-08C6-413E-9023-9BED7B394288}" dt="2024-04-06T19:30:26.476" v="4957" actId="20577"/>
          <ac:spMkLst>
            <pc:docMk/>
            <pc:sldMk cId="1107755651" sldId="261"/>
            <ac:spMk id="70" creationId="{00000000-0000-0000-0000-000000000000}"/>
          </ac:spMkLst>
        </pc:spChg>
        <pc:cxnChg chg="mod">
          <ac:chgData name="sofia sandberg" userId="71ff1ee115f42eeb" providerId="LiveId" clId="{7A7C9337-08C6-413E-9023-9BED7B394288}" dt="2024-04-06T19:04:03.519" v="4605" actId="1076"/>
          <ac:cxnSpMkLst>
            <pc:docMk/>
            <pc:sldMk cId="1107755651" sldId="261"/>
            <ac:cxnSpMk id="10" creationId="{00000000-0000-0000-0000-000000000000}"/>
          </ac:cxnSpMkLst>
        </pc:cxnChg>
        <pc:cxnChg chg="mod">
          <ac:chgData name="sofia sandberg" userId="71ff1ee115f42eeb" providerId="LiveId" clId="{7A7C9337-08C6-413E-9023-9BED7B394288}" dt="2024-04-06T18:47:46.674" v="4313" actId="1038"/>
          <ac:cxnSpMkLst>
            <pc:docMk/>
            <pc:sldMk cId="1107755651" sldId="261"/>
            <ac:cxnSpMk id="14" creationId="{00000000-0000-0000-0000-000000000000}"/>
          </ac:cxnSpMkLst>
        </pc:cxnChg>
        <pc:cxnChg chg="mod">
          <ac:chgData name="sofia sandberg" userId="71ff1ee115f42eeb" providerId="LiveId" clId="{7A7C9337-08C6-413E-9023-9BED7B394288}" dt="2024-04-06T19:14:21.696" v="4756" actId="1038"/>
          <ac:cxnSpMkLst>
            <pc:docMk/>
            <pc:sldMk cId="1107755651" sldId="261"/>
            <ac:cxnSpMk id="33" creationId="{2552D632-4CD6-42D5-AB3A-A883ECF1B336}"/>
          </ac:cxnSpMkLst>
        </pc:cxnChg>
        <pc:cxnChg chg="mod">
          <ac:chgData name="sofia sandberg" userId="71ff1ee115f42eeb" providerId="LiveId" clId="{7A7C9337-08C6-413E-9023-9BED7B394288}" dt="2024-04-06T19:24:29.443" v="4854" actId="1076"/>
          <ac:cxnSpMkLst>
            <pc:docMk/>
            <pc:sldMk cId="1107755651" sldId="261"/>
            <ac:cxnSpMk id="40" creationId="{192F7D5C-C647-4912-8081-BA30E4456E3D}"/>
          </ac:cxnSpMkLst>
        </pc:cxnChg>
        <pc:cxnChg chg="mod">
          <ac:chgData name="sofia sandberg" userId="71ff1ee115f42eeb" providerId="LiveId" clId="{7A7C9337-08C6-413E-9023-9BED7B394288}" dt="2024-04-06T19:27:08.515" v="4922" actId="1076"/>
          <ac:cxnSpMkLst>
            <pc:docMk/>
            <pc:sldMk cId="1107755651" sldId="261"/>
            <ac:cxnSpMk id="47" creationId="{00000000-0000-0000-0000-000000000000}"/>
          </ac:cxnSpMkLst>
        </pc:cxnChg>
      </pc:sldChg>
      <pc:sldChg chg="addSp delSp modSp mod">
        <pc:chgData name="sofia sandberg" userId="71ff1ee115f42eeb" providerId="LiveId" clId="{7A7C9337-08C6-413E-9023-9BED7B394288}" dt="2024-04-06T20:01:50.505" v="6362" actId="478"/>
        <pc:sldMkLst>
          <pc:docMk/>
          <pc:sldMk cId="1698102306" sldId="266"/>
        </pc:sldMkLst>
        <pc:spChg chg="del">
          <ac:chgData name="sofia sandberg" userId="71ff1ee115f42eeb" providerId="LiveId" clId="{7A7C9337-08C6-413E-9023-9BED7B394288}" dt="2024-04-06T20:01:50.505" v="6362" actId="478"/>
          <ac:spMkLst>
            <pc:docMk/>
            <pc:sldMk cId="1698102306" sldId="266"/>
            <ac:spMk id="3" creationId="{E93C9832-E780-7A48-D6C1-4D48416F0938}"/>
          </ac:spMkLst>
        </pc:spChg>
        <pc:spChg chg="mod">
          <ac:chgData name="sofia sandberg" userId="71ff1ee115f42eeb" providerId="LiveId" clId="{7A7C9337-08C6-413E-9023-9BED7B394288}" dt="2024-04-04T18:35:32.479" v="932" actId="20577"/>
          <ac:spMkLst>
            <pc:docMk/>
            <pc:sldMk cId="1698102306" sldId="266"/>
            <ac:spMk id="4" creationId="{00000000-0000-0000-0000-000000000000}"/>
          </ac:spMkLst>
        </pc:spChg>
        <pc:spChg chg="add mod">
          <ac:chgData name="sofia sandberg" userId="71ff1ee115f42eeb" providerId="LiveId" clId="{7A7C9337-08C6-413E-9023-9BED7B394288}" dt="2024-04-06T19:10:02.358" v="4628" actId="1035"/>
          <ac:spMkLst>
            <pc:docMk/>
            <pc:sldMk cId="1698102306" sldId="266"/>
            <ac:spMk id="10" creationId="{BDD80F4F-D6EC-4E74-5999-6C546BE5E7C0}"/>
          </ac:spMkLst>
        </pc:spChg>
        <pc:spChg chg="del">
          <ac:chgData name="sofia sandberg" userId="71ff1ee115f42eeb" providerId="LiveId" clId="{7A7C9337-08C6-413E-9023-9BED7B394288}" dt="2024-04-04T18:21:15.422" v="415" actId="478"/>
          <ac:spMkLst>
            <pc:docMk/>
            <pc:sldMk cId="1698102306" sldId="266"/>
            <ac:spMk id="13" creationId="{88D8EC92-3A83-5C54-0C78-DE3AEC15FAFB}"/>
          </ac:spMkLst>
        </pc:spChg>
        <pc:spChg chg="del">
          <ac:chgData name="sofia sandberg" userId="71ff1ee115f42eeb" providerId="LiveId" clId="{7A7C9337-08C6-413E-9023-9BED7B394288}" dt="2024-04-04T18:21:15.422" v="415" actId="478"/>
          <ac:spMkLst>
            <pc:docMk/>
            <pc:sldMk cId="1698102306" sldId="266"/>
            <ac:spMk id="20" creationId="{5490DCD9-7A14-B99B-781F-F8F7AADC2D73}"/>
          </ac:spMkLst>
        </pc:spChg>
        <pc:spChg chg="add del">
          <ac:chgData name="sofia sandberg" userId="71ff1ee115f42eeb" providerId="LiveId" clId="{7A7C9337-08C6-413E-9023-9BED7B394288}" dt="2024-04-06T15:39:30.442" v="1939" actId="478"/>
          <ac:spMkLst>
            <pc:docMk/>
            <pc:sldMk cId="1698102306" sldId="266"/>
            <ac:spMk id="21" creationId="{6FC68241-BCB7-0942-0302-C6BDC5A8D251}"/>
          </ac:spMkLst>
        </pc:spChg>
        <pc:spChg chg="add del">
          <ac:chgData name="sofia sandberg" userId="71ff1ee115f42eeb" providerId="LiveId" clId="{7A7C9337-08C6-413E-9023-9BED7B394288}" dt="2024-04-06T15:39:30.442" v="1939" actId="478"/>
          <ac:spMkLst>
            <pc:docMk/>
            <pc:sldMk cId="1698102306" sldId="266"/>
            <ac:spMk id="22" creationId="{573F8707-D06E-7FA4-E6AC-A736C82F79D6}"/>
          </ac:spMkLst>
        </pc:spChg>
        <pc:spChg chg="mod">
          <ac:chgData name="sofia sandberg" userId="71ff1ee115f42eeb" providerId="LiveId" clId="{7A7C9337-08C6-413E-9023-9BED7B394288}" dt="2024-04-06T15:43:43.391" v="2179" actId="14100"/>
          <ac:spMkLst>
            <pc:docMk/>
            <pc:sldMk cId="1698102306" sldId="266"/>
            <ac:spMk id="23" creationId="{5872B608-DE63-6928-2840-16C0AAADBC27}"/>
          </ac:spMkLst>
        </pc:spChg>
        <pc:spChg chg="mod">
          <ac:chgData name="sofia sandberg" userId="71ff1ee115f42eeb" providerId="LiveId" clId="{7A7C9337-08C6-413E-9023-9BED7B394288}" dt="2024-04-06T15:44:36.693" v="2249" actId="20577"/>
          <ac:spMkLst>
            <pc:docMk/>
            <pc:sldMk cId="1698102306" sldId="266"/>
            <ac:spMk id="24" creationId="{C2B9CC08-B012-B262-FED0-640C52673BF9}"/>
          </ac:spMkLst>
        </pc:spChg>
        <pc:spChg chg="mod">
          <ac:chgData name="sofia sandberg" userId="71ff1ee115f42eeb" providerId="LiveId" clId="{7A7C9337-08C6-413E-9023-9BED7B394288}" dt="2024-04-06T15:52:39.365" v="2407" actId="14100"/>
          <ac:spMkLst>
            <pc:docMk/>
            <pc:sldMk cId="1698102306" sldId="266"/>
            <ac:spMk id="25" creationId="{971459EC-EEED-4584-FBB5-031283BB8146}"/>
          </ac:spMkLst>
        </pc:spChg>
        <pc:spChg chg="mod">
          <ac:chgData name="sofia sandberg" userId="71ff1ee115f42eeb" providerId="LiveId" clId="{7A7C9337-08C6-413E-9023-9BED7B394288}" dt="2024-04-06T15:54:01.156" v="2593" actId="20577"/>
          <ac:spMkLst>
            <pc:docMk/>
            <pc:sldMk cId="1698102306" sldId="266"/>
            <ac:spMk id="26" creationId="{E3E6DEB2-1AC2-8762-9CDD-1FA83134D0A3}"/>
          </ac:spMkLst>
        </pc:spChg>
        <pc:spChg chg="del">
          <ac:chgData name="sofia sandberg" userId="71ff1ee115f42eeb" providerId="LiveId" clId="{7A7C9337-08C6-413E-9023-9BED7B394288}" dt="2024-04-06T15:39:50.529" v="1941" actId="478"/>
          <ac:spMkLst>
            <pc:docMk/>
            <pc:sldMk cId="1698102306" sldId="266"/>
            <ac:spMk id="27" creationId="{F761BB63-9B5A-DA30-F37E-823AD6FC19B9}"/>
          </ac:spMkLst>
        </pc:spChg>
        <pc:spChg chg="mod">
          <ac:chgData name="sofia sandberg" userId="71ff1ee115f42eeb" providerId="LiveId" clId="{7A7C9337-08C6-413E-9023-9BED7B394288}" dt="2024-04-04T18:36:46.856" v="992" actId="20577"/>
          <ac:spMkLst>
            <pc:docMk/>
            <pc:sldMk cId="1698102306" sldId="266"/>
            <ac:spMk id="28" creationId="{00000000-0000-0000-0000-000000000000}"/>
          </ac:spMkLst>
        </pc:spChg>
        <pc:spChg chg="del">
          <ac:chgData name="sofia sandberg" userId="71ff1ee115f42eeb" providerId="LiveId" clId="{7A7C9337-08C6-413E-9023-9BED7B394288}" dt="2024-04-06T15:39:50.529" v="1941" actId="478"/>
          <ac:spMkLst>
            <pc:docMk/>
            <pc:sldMk cId="1698102306" sldId="266"/>
            <ac:spMk id="30" creationId="{DDF31EE2-D4DB-4E8B-90AB-0F6F52DB38A0}"/>
          </ac:spMkLst>
        </pc:spChg>
        <pc:spChg chg="add del">
          <ac:chgData name="sofia sandberg" userId="71ff1ee115f42eeb" providerId="LiveId" clId="{7A7C9337-08C6-413E-9023-9BED7B394288}" dt="2024-04-06T15:39:50.529" v="1941" actId="478"/>
          <ac:spMkLst>
            <pc:docMk/>
            <pc:sldMk cId="1698102306" sldId="266"/>
            <ac:spMk id="31" creationId="{9018D3CD-17B7-9583-B08A-C797E0D11A5A}"/>
          </ac:spMkLst>
        </pc:spChg>
        <pc:spChg chg="add del">
          <ac:chgData name="sofia sandberg" userId="71ff1ee115f42eeb" providerId="LiveId" clId="{7A7C9337-08C6-413E-9023-9BED7B394288}" dt="2024-04-06T15:39:50.529" v="1941" actId="478"/>
          <ac:spMkLst>
            <pc:docMk/>
            <pc:sldMk cId="1698102306" sldId="266"/>
            <ac:spMk id="32" creationId="{D9374FD7-26DC-447A-B87B-BDB3E0521630}"/>
          </ac:spMkLst>
        </pc:spChg>
        <pc:spChg chg="add mod">
          <ac:chgData name="sofia sandberg" userId="71ff1ee115f42eeb" providerId="LiveId" clId="{7A7C9337-08C6-413E-9023-9BED7B394288}" dt="2024-04-06T20:01:06.507" v="6319" actId="1036"/>
          <ac:spMkLst>
            <pc:docMk/>
            <pc:sldMk cId="1698102306" sldId="266"/>
            <ac:spMk id="33" creationId="{3065FAD1-A348-BFB0-6E3E-11C830C2978F}"/>
          </ac:spMkLst>
        </pc:spChg>
        <pc:spChg chg="add mod">
          <ac:chgData name="sofia sandberg" userId="71ff1ee115f42eeb" providerId="LiveId" clId="{7A7C9337-08C6-413E-9023-9BED7B394288}" dt="2024-04-06T18:31:51.163" v="4065" actId="1076"/>
          <ac:spMkLst>
            <pc:docMk/>
            <pc:sldMk cId="1698102306" sldId="266"/>
            <ac:spMk id="34" creationId="{B16DF320-B112-76CA-C194-5A7CA8756053}"/>
          </ac:spMkLst>
        </pc:spChg>
        <pc:spChg chg="add del mod">
          <ac:chgData name="sofia sandberg" userId="71ff1ee115f42eeb" providerId="LiveId" clId="{7A7C9337-08C6-413E-9023-9BED7B394288}" dt="2024-04-06T18:30:30.543" v="4036" actId="478"/>
          <ac:spMkLst>
            <pc:docMk/>
            <pc:sldMk cId="1698102306" sldId="266"/>
            <ac:spMk id="35" creationId="{582234A2-AF0A-B427-BC37-F8825CBCE18E}"/>
          </ac:spMkLst>
        </pc:spChg>
        <pc:spChg chg="add mod">
          <ac:chgData name="sofia sandberg" userId="71ff1ee115f42eeb" providerId="LiveId" clId="{7A7C9337-08C6-413E-9023-9BED7B394288}" dt="2024-04-06T18:32:22.183" v="4078" actId="1038"/>
          <ac:spMkLst>
            <pc:docMk/>
            <pc:sldMk cId="1698102306" sldId="266"/>
            <ac:spMk id="37" creationId="{6DBB68E3-BB81-F5DF-9A83-5440B9487197}"/>
          </ac:spMkLst>
        </pc:spChg>
        <pc:spChg chg="mod">
          <ac:chgData name="sofia sandberg" userId="71ff1ee115f42eeb" providerId="LiveId" clId="{7A7C9337-08C6-413E-9023-9BED7B394288}" dt="2024-04-06T15:42:25.306" v="1994" actId="1076"/>
          <ac:spMkLst>
            <pc:docMk/>
            <pc:sldMk cId="1698102306" sldId="266"/>
            <ac:spMk id="42" creationId="{00000000-0000-0000-0000-000000000000}"/>
          </ac:spMkLst>
        </pc:spChg>
        <pc:spChg chg="add del">
          <ac:chgData name="sofia sandberg" userId="71ff1ee115f42eeb" providerId="LiveId" clId="{7A7C9337-08C6-413E-9023-9BED7B394288}" dt="2024-04-06T15:39:36.809" v="1940" actId="478"/>
          <ac:spMkLst>
            <pc:docMk/>
            <pc:sldMk cId="1698102306" sldId="266"/>
            <ac:spMk id="58" creationId="{E05F7AAE-C47C-4F17-BDDB-65D80F593C0A}"/>
          </ac:spMkLst>
        </pc:spChg>
        <pc:spChg chg="add del">
          <ac:chgData name="sofia sandberg" userId="71ff1ee115f42eeb" providerId="LiveId" clId="{7A7C9337-08C6-413E-9023-9BED7B394288}" dt="2024-04-06T15:39:36.809" v="1940" actId="478"/>
          <ac:spMkLst>
            <pc:docMk/>
            <pc:sldMk cId="1698102306" sldId="266"/>
            <ac:spMk id="59" creationId="{377F595D-E751-43C6-8405-65DCB5E4A9F4}"/>
          </ac:spMkLst>
        </pc:spChg>
        <pc:cxnChg chg="mod">
          <ac:chgData name="sofia sandberg" userId="71ff1ee115f42eeb" providerId="LiveId" clId="{7A7C9337-08C6-413E-9023-9BED7B394288}" dt="2024-04-06T15:42:19.582" v="1993" actId="1038"/>
          <ac:cxnSpMkLst>
            <pc:docMk/>
            <pc:sldMk cId="1698102306" sldId="266"/>
            <ac:cxnSpMk id="41" creationId="{00000000-0000-0000-0000-000000000000}"/>
          </ac:cxnSpMkLst>
        </pc:cxnChg>
      </pc:sldChg>
      <pc:sldChg chg="addSp delSp modSp mod">
        <pc:chgData name="sofia sandberg" userId="71ff1ee115f42eeb" providerId="LiveId" clId="{7A7C9337-08C6-413E-9023-9BED7B394288}" dt="2024-04-06T20:02:17.409" v="6363" actId="478"/>
        <pc:sldMkLst>
          <pc:docMk/>
          <pc:sldMk cId="2384598233" sldId="267"/>
        </pc:sldMkLst>
        <pc:spChg chg="del">
          <ac:chgData name="sofia sandberg" userId="71ff1ee115f42eeb" providerId="LiveId" clId="{7A7C9337-08C6-413E-9023-9BED7B394288}" dt="2024-04-06T15:54:17.064" v="2594" actId="478"/>
          <ac:spMkLst>
            <pc:docMk/>
            <pc:sldMk cId="2384598233" sldId="267"/>
            <ac:spMk id="3" creationId="{F84F3B24-2BF1-DB84-33A9-48E0127E5056}"/>
          </ac:spMkLst>
        </pc:spChg>
        <pc:spChg chg="mod">
          <ac:chgData name="sofia sandberg" userId="71ff1ee115f42eeb" providerId="LiveId" clId="{7A7C9337-08C6-413E-9023-9BED7B394288}" dt="2024-04-04T18:35:44.493" v="944" actId="20577"/>
          <ac:spMkLst>
            <pc:docMk/>
            <pc:sldMk cId="2384598233" sldId="267"/>
            <ac:spMk id="4" creationId="{00000000-0000-0000-0000-000000000000}"/>
          </ac:spMkLst>
        </pc:spChg>
        <pc:spChg chg="mod">
          <ac:chgData name="sofia sandberg" userId="71ff1ee115f42eeb" providerId="LiveId" clId="{7A7C9337-08C6-413E-9023-9BED7B394288}" dt="2024-04-06T16:01:26.657" v="2800" actId="1038"/>
          <ac:spMkLst>
            <pc:docMk/>
            <pc:sldMk cId="2384598233" sldId="267"/>
            <ac:spMk id="7" creationId="{00000000-0000-0000-0000-000000000000}"/>
          </ac:spMkLst>
        </pc:spChg>
        <pc:spChg chg="mod">
          <ac:chgData name="sofia sandberg" userId="71ff1ee115f42eeb" providerId="LiveId" clId="{7A7C9337-08C6-413E-9023-9BED7B394288}" dt="2024-04-06T15:59:03.278" v="2610" actId="20577"/>
          <ac:spMkLst>
            <pc:docMk/>
            <pc:sldMk cId="2384598233" sldId="267"/>
            <ac:spMk id="9" creationId="{00000000-0000-0000-0000-000000000000}"/>
          </ac:spMkLst>
        </pc:spChg>
        <pc:spChg chg="del">
          <ac:chgData name="sofia sandberg" userId="71ff1ee115f42eeb" providerId="LiveId" clId="{7A7C9337-08C6-413E-9023-9BED7B394288}" dt="2024-04-06T15:54:17.064" v="2594" actId="478"/>
          <ac:spMkLst>
            <pc:docMk/>
            <pc:sldMk cId="2384598233" sldId="267"/>
            <ac:spMk id="10" creationId="{B3A41362-180E-E091-BC1F-C849271DA509}"/>
          </ac:spMkLst>
        </pc:spChg>
        <pc:spChg chg="del mod">
          <ac:chgData name="sofia sandberg" userId="71ff1ee115f42eeb" providerId="LiveId" clId="{7A7C9337-08C6-413E-9023-9BED7B394288}" dt="2024-04-06T20:02:17.409" v="6363" actId="478"/>
          <ac:spMkLst>
            <pc:docMk/>
            <pc:sldMk cId="2384598233" sldId="267"/>
            <ac:spMk id="11" creationId="{3371054A-C42C-62BB-C50C-EF9991E5AFBC}"/>
          </ac:spMkLst>
        </pc:spChg>
        <pc:spChg chg="add mod">
          <ac:chgData name="sofia sandberg" userId="71ff1ee115f42eeb" providerId="LiveId" clId="{7A7C9337-08C6-413E-9023-9BED7B394288}" dt="2024-04-06T16:02:08.105" v="2854" actId="1035"/>
          <ac:spMkLst>
            <pc:docMk/>
            <pc:sldMk cId="2384598233" sldId="267"/>
            <ac:spMk id="12" creationId="{9A8976A0-BB5E-C729-F266-4E99F7851074}"/>
          </ac:spMkLst>
        </pc:spChg>
        <pc:spChg chg="mod">
          <ac:chgData name="sofia sandberg" userId="71ff1ee115f42eeb" providerId="LiveId" clId="{7A7C9337-08C6-413E-9023-9BED7B394288}" dt="2024-04-06T16:00:54.536" v="2701" actId="1038"/>
          <ac:spMkLst>
            <pc:docMk/>
            <pc:sldMk cId="2384598233" sldId="267"/>
            <ac:spMk id="20" creationId="{1ACD78F6-2A59-8F68-C084-FE354427D560}"/>
          </ac:spMkLst>
        </pc:spChg>
        <pc:spChg chg="mod">
          <ac:chgData name="sofia sandberg" userId="71ff1ee115f42eeb" providerId="LiveId" clId="{7A7C9337-08C6-413E-9023-9BED7B394288}" dt="2024-04-06T16:00:54.536" v="2701" actId="1038"/>
          <ac:spMkLst>
            <pc:docMk/>
            <pc:sldMk cId="2384598233" sldId="267"/>
            <ac:spMk id="21" creationId="{5EFB1303-EAED-1992-9025-2B316C475633}"/>
          </ac:spMkLst>
        </pc:spChg>
        <pc:spChg chg="del mod">
          <ac:chgData name="sofia sandberg" userId="71ff1ee115f42eeb" providerId="LiveId" clId="{7A7C9337-08C6-413E-9023-9BED7B394288}" dt="2024-04-06T11:59:49.021" v="1433" actId="478"/>
          <ac:spMkLst>
            <pc:docMk/>
            <pc:sldMk cId="2384598233" sldId="267"/>
            <ac:spMk id="22" creationId="{A42FAF32-593B-918B-FF58-E6CA5D54B455}"/>
          </ac:spMkLst>
        </pc:spChg>
        <pc:spChg chg="del mod">
          <ac:chgData name="sofia sandberg" userId="71ff1ee115f42eeb" providerId="LiveId" clId="{7A7C9337-08C6-413E-9023-9BED7B394288}" dt="2024-04-06T11:59:49.021" v="1433" actId="478"/>
          <ac:spMkLst>
            <pc:docMk/>
            <pc:sldMk cId="2384598233" sldId="267"/>
            <ac:spMk id="23" creationId="{B575B215-C3B1-813D-5F7C-FC031AFD42E2}"/>
          </ac:spMkLst>
        </pc:spChg>
        <pc:spChg chg="add mod">
          <ac:chgData name="sofia sandberg" userId="71ff1ee115f42eeb" providerId="LiveId" clId="{7A7C9337-08C6-413E-9023-9BED7B394288}" dt="2024-04-06T20:01:45.242" v="6361" actId="20577"/>
          <ac:spMkLst>
            <pc:docMk/>
            <pc:sldMk cId="2384598233" sldId="267"/>
            <ac:spMk id="24" creationId="{BD8F6078-3F1A-C9F6-3EA2-A674A2584838}"/>
          </ac:spMkLst>
        </pc:spChg>
        <pc:spChg chg="add mod">
          <ac:chgData name="sofia sandberg" userId="71ff1ee115f42eeb" providerId="LiveId" clId="{7A7C9337-08C6-413E-9023-9BED7B394288}" dt="2024-04-06T12:00:56.432" v="1532" actId="14100"/>
          <ac:spMkLst>
            <pc:docMk/>
            <pc:sldMk cId="2384598233" sldId="267"/>
            <ac:spMk id="25" creationId="{77E16163-7159-626F-7F65-BE30690B82C0}"/>
          </ac:spMkLst>
        </pc:spChg>
        <pc:spChg chg="add mod">
          <ac:chgData name="sofia sandberg" userId="71ff1ee115f42eeb" providerId="LiveId" clId="{7A7C9337-08C6-413E-9023-9BED7B394288}" dt="2024-04-06T12:00:29.813" v="1522" actId="20577"/>
          <ac:spMkLst>
            <pc:docMk/>
            <pc:sldMk cId="2384598233" sldId="267"/>
            <ac:spMk id="26" creationId="{355EE104-2937-C968-9342-AD70FDE7C3F4}"/>
          </ac:spMkLst>
        </pc:spChg>
        <pc:spChg chg="add mod">
          <ac:chgData name="sofia sandberg" userId="71ff1ee115f42eeb" providerId="LiveId" clId="{7A7C9337-08C6-413E-9023-9BED7B394288}" dt="2024-04-06T15:59:40.583" v="2625" actId="1035"/>
          <ac:spMkLst>
            <pc:docMk/>
            <pc:sldMk cId="2384598233" sldId="267"/>
            <ac:spMk id="27" creationId="{B8FA6BA4-FB49-F595-DE09-F72B5954AA85}"/>
          </ac:spMkLst>
        </pc:spChg>
        <pc:spChg chg="mod">
          <ac:chgData name="sofia sandberg" userId="71ff1ee115f42eeb" providerId="LiveId" clId="{7A7C9337-08C6-413E-9023-9BED7B394288}" dt="2024-04-04T18:36:41.483" v="990" actId="20577"/>
          <ac:spMkLst>
            <pc:docMk/>
            <pc:sldMk cId="2384598233" sldId="267"/>
            <ac:spMk id="28" creationId="{00000000-0000-0000-0000-000000000000}"/>
          </ac:spMkLst>
        </pc:spChg>
        <pc:spChg chg="add mod">
          <ac:chgData name="sofia sandberg" userId="71ff1ee115f42eeb" providerId="LiveId" clId="{7A7C9337-08C6-413E-9023-9BED7B394288}" dt="2024-04-06T15:59:50.544" v="2654" actId="1035"/>
          <ac:spMkLst>
            <pc:docMk/>
            <pc:sldMk cId="2384598233" sldId="267"/>
            <ac:spMk id="30" creationId="{6A423ED3-3231-FFDF-307A-FAEEEA17121F}"/>
          </ac:spMkLst>
        </pc:spChg>
        <pc:spChg chg="add mod">
          <ac:chgData name="sofia sandberg" userId="71ff1ee115f42eeb" providerId="LiveId" clId="{7A7C9337-08C6-413E-9023-9BED7B394288}" dt="2024-04-06T16:04:42.197" v="2936" actId="14100"/>
          <ac:spMkLst>
            <pc:docMk/>
            <pc:sldMk cId="2384598233" sldId="267"/>
            <ac:spMk id="31" creationId="{298EB7D6-4749-E210-45D1-5B3035400992}"/>
          </ac:spMkLst>
        </pc:spChg>
        <pc:spChg chg="add mod">
          <ac:chgData name="sofia sandberg" userId="71ff1ee115f42eeb" providerId="LiveId" clId="{7A7C9337-08C6-413E-9023-9BED7B394288}" dt="2024-04-06T16:04:46.616" v="2937" actId="1076"/>
          <ac:spMkLst>
            <pc:docMk/>
            <pc:sldMk cId="2384598233" sldId="267"/>
            <ac:spMk id="32" creationId="{73364D1D-2053-AA15-6BAF-1791CDD8358F}"/>
          </ac:spMkLst>
        </pc:spChg>
        <pc:spChg chg="add mod">
          <ac:chgData name="sofia sandberg" userId="71ff1ee115f42eeb" providerId="LiveId" clId="{7A7C9337-08C6-413E-9023-9BED7B394288}" dt="2024-04-06T16:09:03.507" v="2950" actId="1076"/>
          <ac:spMkLst>
            <pc:docMk/>
            <pc:sldMk cId="2384598233" sldId="267"/>
            <ac:spMk id="37" creationId="{451A7D5F-D573-1A9E-3432-43F2AE24A18F}"/>
          </ac:spMkLst>
        </pc:spChg>
        <pc:spChg chg="add mod">
          <ac:chgData name="sofia sandberg" userId="71ff1ee115f42eeb" providerId="LiveId" clId="{7A7C9337-08C6-413E-9023-9BED7B394288}" dt="2024-04-06T16:09:03.507" v="2950" actId="1076"/>
          <ac:spMkLst>
            <pc:docMk/>
            <pc:sldMk cId="2384598233" sldId="267"/>
            <ac:spMk id="38" creationId="{1714AF01-D58D-7DCC-096E-BD25C02F166E}"/>
          </ac:spMkLst>
        </pc:spChg>
        <pc:spChg chg="mod">
          <ac:chgData name="sofia sandberg" userId="71ff1ee115f42eeb" providerId="LiveId" clId="{7A7C9337-08C6-413E-9023-9BED7B394288}" dt="2024-04-06T11:59:42.464" v="1413" actId="20577"/>
          <ac:spMkLst>
            <pc:docMk/>
            <pc:sldMk cId="2384598233" sldId="267"/>
            <ac:spMk id="42" creationId="{00000000-0000-0000-0000-000000000000}"/>
          </ac:spMkLst>
        </pc:spChg>
        <pc:spChg chg="add mod">
          <ac:chgData name="sofia sandberg" userId="71ff1ee115f42eeb" providerId="LiveId" clId="{7A7C9337-08C6-413E-9023-9BED7B394288}" dt="2024-04-06T16:09:38.647" v="2953" actId="14100"/>
          <ac:spMkLst>
            <pc:docMk/>
            <pc:sldMk cId="2384598233" sldId="267"/>
            <ac:spMk id="48" creationId="{F95FA8BA-4C67-0731-1A16-31F5132C12DF}"/>
          </ac:spMkLst>
        </pc:spChg>
        <pc:spChg chg="add mod">
          <ac:chgData name="sofia sandberg" userId="71ff1ee115f42eeb" providerId="LiveId" clId="{7A7C9337-08C6-413E-9023-9BED7B394288}" dt="2024-04-06T20:01:32.139" v="6337" actId="20577"/>
          <ac:spMkLst>
            <pc:docMk/>
            <pc:sldMk cId="2384598233" sldId="267"/>
            <ac:spMk id="50" creationId="{FF16C0CD-4B9C-8B58-D3ED-B2CEB6EBC7CA}"/>
          </ac:spMkLst>
        </pc:spChg>
        <pc:cxnChg chg="mod">
          <ac:chgData name="sofia sandberg" userId="71ff1ee115f42eeb" providerId="LiveId" clId="{7A7C9337-08C6-413E-9023-9BED7B394288}" dt="2024-04-06T16:01:07.829" v="2740" actId="1038"/>
          <ac:cxnSpMkLst>
            <pc:docMk/>
            <pc:sldMk cId="2384598233" sldId="267"/>
            <ac:cxnSpMk id="15" creationId="{00000000-0000-0000-0000-000000000000}"/>
          </ac:cxnSpMkLst>
        </pc:cxnChg>
        <pc:cxnChg chg="add mod">
          <ac:chgData name="sofia sandberg" userId="71ff1ee115f42eeb" providerId="LiveId" clId="{7A7C9337-08C6-413E-9023-9BED7B394288}" dt="2024-04-06T16:09:03.507" v="2950" actId="1076"/>
          <ac:cxnSpMkLst>
            <pc:docMk/>
            <pc:sldMk cId="2384598233" sldId="267"/>
            <ac:cxnSpMk id="33" creationId="{DA0CF1F2-2641-66B3-6260-EDFD4DCA4928}"/>
          </ac:cxnSpMkLst>
        </pc:cxnChg>
        <pc:cxnChg chg="add mod">
          <ac:chgData name="sofia sandberg" userId="71ff1ee115f42eeb" providerId="LiveId" clId="{7A7C9337-08C6-413E-9023-9BED7B394288}" dt="2024-04-06T16:09:03.507" v="2950" actId="1076"/>
          <ac:cxnSpMkLst>
            <pc:docMk/>
            <pc:sldMk cId="2384598233" sldId="267"/>
            <ac:cxnSpMk id="34" creationId="{1B807A6F-97AC-1287-F4AF-DE15B3EF643F}"/>
          </ac:cxnSpMkLst>
        </pc:cxnChg>
        <pc:cxnChg chg="add mod">
          <ac:chgData name="sofia sandberg" userId="71ff1ee115f42eeb" providerId="LiveId" clId="{7A7C9337-08C6-413E-9023-9BED7B394288}" dt="2024-04-06T16:09:03.507" v="2950" actId="1076"/>
          <ac:cxnSpMkLst>
            <pc:docMk/>
            <pc:sldMk cId="2384598233" sldId="267"/>
            <ac:cxnSpMk id="35" creationId="{6DBF2CD2-1DFB-39A0-CB08-6B0D00A4E101}"/>
          </ac:cxnSpMkLst>
        </pc:cxnChg>
        <pc:cxnChg chg="mod">
          <ac:chgData name="sofia sandberg" userId="71ff1ee115f42eeb" providerId="LiveId" clId="{7A7C9337-08C6-413E-9023-9BED7B394288}" dt="2024-04-06T16:01:17.983" v="2777" actId="1037"/>
          <ac:cxnSpMkLst>
            <pc:docMk/>
            <pc:sldMk cId="2384598233" sldId="267"/>
            <ac:cxnSpMk id="49" creationId="{00000000-0000-0000-0000-000000000000}"/>
          </ac:cxnSpMkLst>
        </pc:cxnChg>
      </pc:sldChg>
      <pc:sldChg chg="addSp delSp modSp mod">
        <pc:chgData name="sofia sandberg" userId="71ff1ee115f42eeb" providerId="LiveId" clId="{7A7C9337-08C6-413E-9023-9BED7B394288}" dt="2024-04-06T20:02:24.781" v="6364" actId="478"/>
        <pc:sldMkLst>
          <pc:docMk/>
          <pc:sldMk cId="669244735" sldId="268"/>
        </pc:sldMkLst>
        <pc:spChg chg="mod">
          <ac:chgData name="sofia sandberg" userId="71ff1ee115f42eeb" providerId="LiveId" clId="{7A7C9337-08C6-413E-9023-9BED7B394288}" dt="2024-04-06T16:18:00.612" v="3015" actId="1076"/>
          <ac:spMkLst>
            <pc:docMk/>
            <pc:sldMk cId="669244735" sldId="268"/>
            <ac:spMk id="3" creationId="{EBFB80A2-7B43-661A-4B54-9252918458A1}"/>
          </ac:spMkLst>
        </pc:spChg>
        <pc:spChg chg="mod">
          <ac:chgData name="sofia sandberg" userId="71ff1ee115f42eeb" providerId="LiveId" clId="{7A7C9337-08C6-413E-9023-9BED7B394288}" dt="2024-04-04T18:35:55.114" v="956" actId="20577"/>
          <ac:spMkLst>
            <pc:docMk/>
            <pc:sldMk cId="669244735" sldId="268"/>
            <ac:spMk id="4" creationId="{00000000-0000-0000-0000-000000000000}"/>
          </ac:spMkLst>
        </pc:spChg>
        <pc:spChg chg="del">
          <ac:chgData name="sofia sandberg" userId="71ff1ee115f42eeb" providerId="LiveId" clId="{7A7C9337-08C6-413E-9023-9BED7B394288}" dt="2024-04-06T16:21:09.953" v="3018" actId="478"/>
          <ac:spMkLst>
            <pc:docMk/>
            <pc:sldMk cId="669244735" sldId="268"/>
            <ac:spMk id="10" creationId="{5359D483-EC2D-5AE6-AC16-BDBA2F0E62F4}"/>
          </ac:spMkLst>
        </pc:spChg>
        <pc:spChg chg="del mod">
          <ac:chgData name="sofia sandberg" userId="71ff1ee115f42eeb" providerId="LiveId" clId="{7A7C9337-08C6-413E-9023-9BED7B394288}" dt="2024-04-06T20:02:24.781" v="6364" actId="478"/>
          <ac:spMkLst>
            <pc:docMk/>
            <pc:sldMk cId="669244735" sldId="268"/>
            <ac:spMk id="13" creationId="{15A10653-B7A7-EE72-35C0-C25D75020425}"/>
          </ac:spMkLst>
        </pc:spChg>
        <pc:spChg chg="add del mod">
          <ac:chgData name="sofia sandberg" userId="71ff1ee115f42eeb" providerId="LiveId" clId="{7A7C9337-08C6-413E-9023-9BED7B394288}" dt="2024-04-06T16:17:00.291" v="2967" actId="478"/>
          <ac:spMkLst>
            <pc:docMk/>
            <pc:sldMk cId="669244735" sldId="268"/>
            <ac:spMk id="14" creationId="{E5668C43-2122-AC29-F4CC-13391F8DD70D}"/>
          </ac:spMkLst>
        </pc:spChg>
        <pc:spChg chg="mod">
          <ac:chgData name="sofia sandberg" userId="71ff1ee115f42eeb" providerId="LiveId" clId="{7A7C9337-08C6-413E-9023-9BED7B394288}" dt="2024-04-06T16:17:13.326" v="2971" actId="14100"/>
          <ac:spMkLst>
            <pc:docMk/>
            <pc:sldMk cId="669244735" sldId="268"/>
            <ac:spMk id="20" creationId="{34BDBA88-2C56-B5E5-46CE-8F724B7EEE89}"/>
          </ac:spMkLst>
        </pc:spChg>
        <pc:spChg chg="del mod">
          <ac:chgData name="sofia sandberg" userId="71ff1ee115f42eeb" providerId="LiveId" clId="{7A7C9337-08C6-413E-9023-9BED7B394288}" dt="2024-04-06T16:17:04.956" v="2969" actId="478"/>
          <ac:spMkLst>
            <pc:docMk/>
            <pc:sldMk cId="669244735" sldId="268"/>
            <ac:spMk id="21" creationId="{96C61AF3-0CCC-C15E-42B5-886A5177D20A}"/>
          </ac:spMkLst>
        </pc:spChg>
        <pc:spChg chg="mod">
          <ac:chgData name="sofia sandberg" userId="71ff1ee115f42eeb" providerId="LiveId" clId="{7A7C9337-08C6-413E-9023-9BED7B394288}" dt="2024-04-06T16:23:43.377" v="3284" actId="14100"/>
          <ac:spMkLst>
            <pc:docMk/>
            <pc:sldMk cId="669244735" sldId="268"/>
            <ac:spMk id="24" creationId="{C942B51A-EA5B-0BBE-5EE7-5AE70BA96FA8}"/>
          </ac:spMkLst>
        </pc:spChg>
        <pc:spChg chg="del mod">
          <ac:chgData name="sofia sandberg" userId="71ff1ee115f42eeb" providerId="LiveId" clId="{7A7C9337-08C6-413E-9023-9BED7B394288}" dt="2024-04-06T16:22:24.005" v="3094" actId="478"/>
          <ac:spMkLst>
            <pc:docMk/>
            <pc:sldMk cId="669244735" sldId="268"/>
            <ac:spMk id="25" creationId="{473707AA-D3A1-F0A3-D77E-F2AD8261CD46}"/>
          </ac:spMkLst>
        </pc:spChg>
        <pc:spChg chg="add mod">
          <ac:chgData name="sofia sandberg" userId="71ff1ee115f42eeb" providerId="LiveId" clId="{7A7C9337-08C6-413E-9023-9BED7B394288}" dt="2024-04-06T16:17:38.182" v="3012" actId="20577"/>
          <ac:spMkLst>
            <pc:docMk/>
            <pc:sldMk cId="669244735" sldId="268"/>
            <ac:spMk id="26" creationId="{A39C5BB4-0EFB-FEEC-97C1-8E9EA166257C}"/>
          </ac:spMkLst>
        </pc:spChg>
        <pc:spChg chg="add del mod">
          <ac:chgData name="sofia sandberg" userId="71ff1ee115f42eeb" providerId="LiveId" clId="{7A7C9337-08C6-413E-9023-9BED7B394288}" dt="2024-04-06T16:23:37.538" v="3282" actId="478"/>
          <ac:spMkLst>
            <pc:docMk/>
            <pc:sldMk cId="669244735" sldId="268"/>
            <ac:spMk id="27" creationId="{004C9712-6305-7388-E26A-E6312E9B8D91}"/>
          </ac:spMkLst>
        </pc:spChg>
        <pc:spChg chg="mod">
          <ac:chgData name="sofia sandberg" userId="71ff1ee115f42eeb" providerId="LiveId" clId="{7A7C9337-08C6-413E-9023-9BED7B394288}" dt="2024-04-04T18:36:36.319" v="988" actId="20577"/>
          <ac:spMkLst>
            <pc:docMk/>
            <pc:sldMk cId="669244735" sldId="268"/>
            <ac:spMk id="28" creationId="{00000000-0000-0000-0000-000000000000}"/>
          </ac:spMkLst>
        </pc:spChg>
        <pc:spChg chg="add mod">
          <ac:chgData name="sofia sandberg" userId="71ff1ee115f42eeb" providerId="LiveId" clId="{7A7C9337-08C6-413E-9023-9BED7B394288}" dt="2024-04-06T16:21:50.423" v="3091" actId="1076"/>
          <ac:spMkLst>
            <pc:docMk/>
            <pc:sldMk cId="669244735" sldId="268"/>
            <ac:spMk id="30" creationId="{4960DF43-7654-66FE-C634-44BCCCFADA2F}"/>
          </ac:spMkLst>
        </pc:spChg>
        <pc:spChg chg="add mod">
          <ac:chgData name="sofia sandberg" userId="71ff1ee115f42eeb" providerId="LiveId" clId="{7A7C9337-08C6-413E-9023-9BED7B394288}" dt="2024-04-06T16:23:53.050" v="3290" actId="1037"/>
          <ac:spMkLst>
            <pc:docMk/>
            <pc:sldMk cId="669244735" sldId="268"/>
            <ac:spMk id="31" creationId="{064E7061-2C0A-9D6F-8E1B-A7B2EF96DA3A}"/>
          </ac:spMkLst>
        </pc:spChg>
        <pc:spChg chg="add mod">
          <ac:chgData name="sofia sandberg" userId="71ff1ee115f42eeb" providerId="LiveId" clId="{7A7C9337-08C6-413E-9023-9BED7B394288}" dt="2024-04-06T19:11:27.676" v="4631"/>
          <ac:spMkLst>
            <pc:docMk/>
            <pc:sldMk cId="669244735" sldId="268"/>
            <ac:spMk id="32" creationId="{026BD8E2-78D8-1926-A533-FA574E1828EE}"/>
          </ac:spMkLst>
        </pc:spChg>
        <pc:spChg chg="add mod">
          <ac:chgData name="sofia sandberg" userId="71ff1ee115f42eeb" providerId="LiveId" clId="{7A7C9337-08C6-413E-9023-9BED7B394288}" dt="2024-04-06T19:11:27.676" v="4631"/>
          <ac:spMkLst>
            <pc:docMk/>
            <pc:sldMk cId="669244735" sldId="268"/>
            <ac:spMk id="33" creationId="{37EE7567-BA20-BB6F-EF37-1F0A7CD01EBD}"/>
          </ac:spMkLst>
        </pc:spChg>
      </pc:sldChg>
      <pc:sldChg chg="addSp delSp modSp mod">
        <pc:chgData name="sofia sandberg" userId="71ff1ee115f42eeb" providerId="LiveId" clId="{7A7C9337-08C6-413E-9023-9BED7B394288}" dt="2024-04-06T20:02:43.450" v="6365" actId="478"/>
        <pc:sldMkLst>
          <pc:docMk/>
          <pc:sldMk cId="3921031365" sldId="269"/>
        </pc:sldMkLst>
        <pc:spChg chg="mod">
          <ac:chgData name="sofia sandberg" userId="71ff1ee115f42eeb" providerId="LiveId" clId="{7A7C9337-08C6-413E-9023-9BED7B394288}" dt="2024-04-04T18:19:02.838" v="294" actId="20577"/>
          <ac:spMkLst>
            <pc:docMk/>
            <pc:sldMk cId="3921031365" sldId="269"/>
            <ac:spMk id="2" creationId="{00000000-0000-0000-0000-000000000000}"/>
          </ac:spMkLst>
        </pc:spChg>
        <pc:spChg chg="mod">
          <ac:chgData name="sofia sandberg" userId="71ff1ee115f42eeb" providerId="LiveId" clId="{7A7C9337-08C6-413E-9023-9BED7B394288}" dt="2024-04-04T18:36:05.759" v="970" actId="20577"/>
          <ac:spMkLst>
            <pc:docMk/>
            <pc:sldMk cId="3921031365" sldId="269"/>
            <ac:spMk id="4" creationId="{00000000-0000-0000-0000-000000000000}"/>
          </ac:spMkLst>
        </pc:spChg>
        <pc:spChg chg="mod">
          <ac:chgData name="sofia sandberg" userId="71ff1ee115f42eeb" providerId="LiveId" clId="{7A7C9337-08C6-413E-9023-9BED7B394288}" dt="2024-04-06T16:24:27.616" v="3295" actId="20577"/>
          <ac:spMkLst>
            <pc:docMk/>
            <pc:sldMk cId="3921031365" sldId="269"/>
            <ac:spMk id="9" creationId="{00000000-0000-0000-0000-000000000000}"/>
          </ac:spMkLst>
        </pc:spChg>
        <pc:spChg chg="del mod">
          <ac:chgData name="sofia sandberg" userId="71ff1ee115f42eeb" providerId="LiveId" clId="{7A7C9337-08C6-413E-9023-9BED7B394288}" dt="2024-04-06T20:02:43.450" v="6365" actId="478"/>
          <ac:spMkLst>
            <pc:docMk/>
            <pc:sldMk cId="3921031365" sldId="269"/>
            <ac:spMk id="10" creationId="{5A572A53-A7FC-7D64-B9EF-1ED7266A508F}"/>
          </ac:spMkLst>
        </pc:spChg>
        <pc:spChg chg="del">
          <ac:chgData name="sofia sandberg" userId="71ff1ee115f42eeb" providerId="LiveId" clId="{7A7C9337-08C6-413E-9023-9BED7B394288}" dt="2024-04-06T16:24:49.779" v="3301" actId="478"/>
          <ac:spMkLst>
            <pc:docMk/>
            <pc:sldMk cId="3921031365" sldId="269"/>
            <ac:spMk id="12" creationId="{00000000-0000-0000-0000-000000000000}"/>
          </ac:spMkLst>
        </pc:spChg>
        <pc:spChg chg="mod">
          <ac:chgData name="sofia sandberg" userId="71ff1ee115f42eeb" providerId="LiveId" clId="{7A7C9337-08C6-413E-9023-9BED7B394288}" dt="2024-04-04T18:19:25.649" v="303" actId="1076"/>
          <ac:spMkLst>
            <pc:docMk/>
            <pc:sldMk cId="3921031365" sldId="269"/>
            <ac:spMk id="16" creationId="{00000000-0000-0000-0000-000000000000}"/>
          </ac:spMkLst>
        </pc:spChg>
        <pc:spChg chg="add del mod">
          <ac:chgData name="sofia sandberg" userId="71ff1ee115f42eeb" providerId="LiveId" clId="{7A7C9337-08C6-413E-9023-9BED7B394288}" dt="2024-04-06T16:26:42.728" v="3311" actId="478"/>
          <ac:spMkLst>
            <pc:docMk/>
            <pc:sldMk cId="3921031365" sldId="269"/>
            <ac:spMk id="20" creationId="{B25B2DA4-8142-1335-BB20-82161ED264A2}"/>
          </ac:spMkLst>
        </pc:spChg>
        <pc:spChg chg="add mod">
          <ac:chgData name="sofia sandberg" userId="71ff1ee115f42eeb" providerId="LiveId" clId="{7A7C9337-08C6-413E-9023-9BED7B394288}" dt="2024-04-06T16:26:17.160" v="3310" actId="20577"/>
          <ac:spMkLst>
            <pc:docMk/>
            <pc:sldMk cId="3921031365" sldId="269"/>
            <ac:spMk id="21" creationId="{1986853B-32CE-1D22-ED61-360B4342AB07}"/>
          </ac:spMkLst>
        </pc:spChg>
        <pc:spChg chg="add mod">
          <ac:chgData name="sofia sandberg" userId="71ff1ee115f42eeb" providerId="LiveId" clId="{7A7C9337-08C6-413E-9023-9BED7B394288}" dt="2024-04-06T18:36:23.846" v="4207" actId="1038"/>
          <ac:spMkLst>
            <pc:docMk/>
            <pc:sldMk cId="3921031365" sldId="269"/>
            <ac:spMk id="22" creationId="{2D4D206A-10D1-8988-0D4D-3578B3A51BBF}"/>
          </ac:spMkLst>
        </pc:spChg>
        <pc:spChg chg="add mod">
          <ac:chgData name="sofia sandberg" userId="71ff1ee115f42eeb" providerId="LiveId" clId="{7A7C9337-08C6-413E-9023-9BED7B394288}" dt="2024-04-06T18:36:23.846" v="4207" actId="1038"/>
          <ac:spMkLst>
            <pc:docMk/>
            <pc:sldMk cId="3921031365" sldId="269"/>
            <ac:spMk id="23" creationId="{2DFD1455-5524-5AF6-7BED-D22035C06B40}"/>
          </ac:spMkLst>
        </pc:spChg>
        <pc:spChg chg="add mod">
          <ac:chgData name="sofia sandberg" userId="71ff1ee115f42eeb" providerId="LiveId" clId="{7A7C9337-08C6-413E-9023-9BED7B394288}" dt="2024-04-06T19:41:59.025" v="4970" actId="1076"/>
          <ac:spMkLst>
            <pc:docMk/>
            <pc:sldMk cId="3921031365" sldId="269"/>
            <ac:spMk id="24" creationId="{F7C7BDFA-6650-A65B-C545-F3CD845EA0B7}"/>
          </ac:spMkLst>
        </pc:spChg>
        <pc:spChg chg="mod">
          <ac:chgData name="sofia sandberg" userId="71ff1ee115f42eeb" providerId="LiveId" clId="{7A7C9337-08C6-413E-9023-9BED7B394288}" dt="2024-04-04T18:36:31.920" v="986" actId="20577"/>
          <ac:spMkLst>
            <pc:docMk/>
            <pc:sldMk cId="3921031365" sldId="269"/>
            <ac:spMk id="28" creationId="{00000000-0000-0000-0000-000000000000}"/>
          </ac:spMkLst>
        </pc:spChg>
        <pc:spChg chg="mod">
          <ac:chgData name="sofia sandberg" userId="71ff1ee115f42eeb" providerId="LiveId" clId="{7A7C9337-08C6-413E-9023-9BED7B394288}" dt="2024-04-06T18:36:40.886" v="4208" actId="14100"/>
          <ac:spMkLst>
            <pc:docMk/>
            <pc:sldMk cId="3921031365" sldId="269"/>
            <ac:spMk id="30" creationId="{FB7F9701-67C6-D26C-9AB9-B1B1A9BAB862}"/>
          </ac:spMkLst>
        </pc:spChg>
        <pc:spChg chg="mod">
          <ac:chgData name="sofia sandberg" userId="71ff1ee115f42eeb" providerId="LiveId" clId="{7A7C9337-08C6-413E-9023-9BED7B394288}" dt="2024-04-06T19:41:53.731" v="4969" actId="14100"/>
          <ac:spMkLst>
            <pc:docMk/>
            <pc:sldMk cId="3921031365" sldId="269"/>
            <ac:spMk id="34" creationId="{2A38C34B-2434-AC83-CA07-EC5F4A52B16F}"/>
          </ac:spMkLst>
        </pc:spChg>
        <pc:spChg chg="del">
          <ac:chgData name="sofia sandberg" userId="71ff1ee115f42eeb" providerId="LiveId" clId="{7A7C9337-08C6-413E-9023-9BED7B394288}" dt="2024-04-06T16:25:52.895" v="3304" actId="478"/>
          <ac:spMkLst>
            <pc:docMk/>
            <pc:sldMk cId="3921031365" sldId="269"/>
            <ac:spMk id="35" creationId="{B6CDD29A-9BF9-4E0A-E12F-A57D58727639}"/>
          </ac:spMkLst>
        </pc:spChg>
        <pc:spChg chg="mod">
          <ac:chgData name="sofia sandberg" userId="71ff1ee115f42eeb" providerId="LiveId" clId="{7A7C9337-08C6-413E-9023-9BED7B394288}" dt="2024-04-06T16:26:06.741" v="3307" actId="14100"/>
          <ac:spMkLst>
            <pc:docMk/>
            <pc:sldMk cId="3921031365" sldId="269"/>
            <ac:spMk id="37" creationId="{2DF4C56B-71E9-594D-76A6-11481C36F439}"/>
          </ac:spMkLst>
        </pc:spChg>
        <pc:spChg chg="del">
          <ac:chgData name="sofia sandberg" userId="71ff1ee115f42eeb" providerId="LiveId" clId="{7A7C9337-08C6-413E-9023-9BED7B394288}" dt="2024-04-06T16:25:57.513" v="3305" actId="478"/>
          <ac:spMkLst>
            <pc:docMk/>
            <pc:sldMk cId="3921031365" sldId="269"/>
            <ac:spMk id="38" creationId="{B50A8AB6-5F1D-2C9F-DAB4-BF22DF2B0147}"/>
          </ac:spMkLst>
        </pc:spChg>
        <pc:spChg chg="mod">
          <ac:chgData name="sofia sandberg" userId="71ff1ee115f42eeb" providerId="LiveId" clId="{7A7C9337-08C6-413E-9023-9BED7B394288}" dt="2024-04-04T18:19:39.308" v="306" actId="14100"/>
          <ac:spMkLst>
            <pc:docMk/>
            <pc:sldMk cId="3921031365" sldId="269"/>
            <ac:spMk id="39" creationId="{29AFC25E-1872-6439-95A2-EC548F8FE1EC}"/>
          </ac:spMkLst>
        </pc:spChg>
        <pc:spChg chg="mod">
          <ac:chgData name="sofia sandberg" userId="71ff1ee115f42eeb" providerId="LiveId" clId="{7A7C9337-08C6-413E-9023-9BED7B394288}" dt="2024-04-06T16:24:42.487" v="3299" actId="20577"/>
          <ac:spMkLst>
            <pc:docMk/>
            <pc:sldMk cId="3921031365" sldId="269"/>
            <ac:spMk id="42" creationId="{00000000-0000-0000-0000-000000000000}"/>
          </ac:spMkLst>
        </pc:spChg>
        <pc:spChg chg="mod">
          <ac:chgData name="sofia sandberg" userId="71ff1ee115f42eeb" providerId="LiveId" clId="{7A7C9337-08C6-413E-9023-9BED7B394288}" dt="2024-04-04T18:19:45.535" v="315" actId="1038"/>
          <ac:spMkLst>
            <pc:docMk/>
            <pc:sldMk cId="3921031365" sldId="269"/>
            <ac:spMk id="44" creationId="{5A40B9FA-19E7-4B2F-3C72-58C1A10C7317}"/>
          </ac:spMkLst>
        </pc:spChg>
        <pc:cxnChg chg="del">
          <ac:chgData name="sofia sandberg" userId="71ff1ee115f42eeb" providerId="LiveId" clId="{7A7C9337-08C6-413E-9023-9BED7B394288}" dt="2024-04-06T16:24:46.698" v="3300" actId="478"/>
          <ac:cxnSpMkLst>
            <pc:docMk/>
            <pc:sldMk cId="3921031365" sldId="269"/>
            <ac:cxnSpMk id="11" creationId="{00000000-0000-0000-0000-000000000000}"/>
          </ac:cxnSpMkLst>
        </pc:cxnChg>
        <pc:cxnChg chg="mod">
          <ac:chgData name="sofia sandberg" userId="71ff1ee115f42eeb" providerId="LiveId" clId="{7A7C9337-08C6-413E-9023-9BED7B394288}" dt="2024-04-04T18:19:15.409" v="302" actId="1036"/>
          <ac:cxnSpMkLst>
            <pc:docMk/>
            <pc:sldMk cId="3921031365" sldId="269"/>
            <ac:cxnSpMk id="15" creationId="{00000000-0000-0000-0000-000000000000}"/>
          </ac:cxnSpMkLst>
        </pc:cxnChg>
      </pc:sldChg>
      <pc:sldChg chg="modSp mod">
        <pc:chgData name="sofia sandberg" userId="71ff1ee115f42eeb" providerId="LiveId" clId="{7A7C9337-08C6-413E-9023-9BED7B394288}" dt="2024-04-06T19:44:12.595" v="5163" actId="20577"/>
        <pc:sldMkLst>
          <pc:docMk/>
          <pc:sldMk cId="568813167" sldId="270"/>
        </pc:sldMkLst>
        <pc:spChg chg="mod">
          <ac:chgData name="sofia sandberg" userId="71ff1ee115f42eeb" providerId="LiveId" clId="{7A7C9337-08C6-413E-9023-9BED7B394288}" dt="2024-04-06T19:44:12.595" v="5163" actId="20577"/>
          <ac:spMkLst>
            <pc:docMk/>
            <pc:sldMk cId="568813167" sldId="270"/>
            <ac:spMk id="40" creationId="{BA347238-1EFB-47E2-A493-A26913206DAA}"/>
          </ac:spMkLst>
        </pc:spChg>
      </pc:sldChg>
      <pc:sldChg chg="addSp modSp mod">
        <pc:chgData name="sofia sandberg" userId="71ff1ee115f42eeb" providerId="LiveId" clId="{7A7C9337-08C6-413E-9023-9BED7B394288}" dt="2024-04-06T19:59:04.542" v="6258" actId="1036"/>
        <pc:sldMkLst>
          <pc:docMk/>
          <pc:sldMk cId="655086902" sldId="271"/>
        </pc:sldMkLst>
        <pc:spChg chg="mod">
          <ac:chgData name="sofia sandberg" userId="71ff1ee115f42eeb" providerId="LiveId" clId="{7A7C9337-08C6-413E-9023-9BED7B394288}" dt="2024-04-06T19:54:51.200" v="5920" actId="1035"/>
          <ac:spMkLst>
            <pc:docMk/>
            <pc:sldMk cId="655086902" sldId="271"/>
            <ac:spMk id="2" creationId="{B173037B-BFCA-C5AD-A118-FA4DC9665538}"/>
          </ac:spMkLst>
        </pc:spChg>
        <pc:spChg chg="add mod">
          <ac:chgData name="sofia sandberg" userId="71ff1ee115f42eeb" providerId="LiveId" clId="{7A7C9337-08C6-413E-9023-9BED7B394288}" dt="2024-04-06T19:59:04.542" v="6258" actId="1036"/>
          <ac:spMkLst>
            <pc:docMk/>
            <pc:sldMk cId="655086902" sldId="271"/>
            <ac:spMk id="3" creationId="{41D6F838-DF2E-A636-D246-E6E0F466AFF7}"/>
          </ac:spMkLst>
        </pc:spChg>
        <pc:spChg chg="mod">
          <ac:chgData name="sofia sandberg" userId="71ff1ee115f42eeb" providerId="LiveId" clId="{7A7C9337-08C6-413E-9023-9BED7B394288}" dt="2024-04-04T17:54:38.976" v="3" actId="20577"/>
          <ac:spMkLst>
            <pc:docMk/>
            <pc:sldMk cId="655086902" sldId="271"/>
            <ac:spMk id="4" creationId="{75377221-8ECB-74E1-5FE5-5DD7A1188FCB}"/>
          </ac:spMkLst>
        </pc:spChg>
        <pc:spChg chg="mod">
          <ac:chgData name="sofia sandberg" userId="71ff1ee115f42eeb" providerId="LiveId" clId="{7A7C9337-08C6-413E-9023-9BED7B394288}" dt="2024-04-06T19:54:51.200" v="5920" actId="1035"/>
          <ac:spMkLst>
            <pc:docMk/>
            <pc:sldMk cId="655086902" sldId="271"/>
            <ac:spMk id="6" creationId="{8B59EB9D-37EB-59FB-8F8A-F1E23B413030}"/>
          </ac:spMkLst>
        </pc:spChg>
        <pc:spChg chg="mod">
          <ac:chgData name="sofia sandberg" userId="71ff1ee115f42eeb" providerId="LiveId" clId="{7A7C9337-08C6-413E-9023-9BED7B394288}" dt="2024-04-04T17:55:19.668" v="11" actId="20577"/>
          <ac:spMkLst>
            <pc:docMk/>
            <pc:sldMk cId="655086902" sldId="271"/>
            <ac:spMk id="28" creationId="{49BFA934-AB5E-7FCB-C5FA-9A091B36CD4C}"/>
          </ac:spMkLst>
        </pc:spChg>
        <pc:spChg chg="mod">
          <ac:chgData name="sofia sandberg" userId="71ff1ee115f42eeb" providerId="LiveId" clId="{7A7C9337-08C6-413E-9023-9BED7B394288}" dt="2024-04-06T19:54:51.200" v="5920" actId="1035"/>
          <ac:spMkLst>
            <pc:docMk/>
            <pc:sldMk cId="655086902" sldId="271"/>
            <ac:spMk id="40" creationId="{2AC7C1E3-91C1-D59F-ACDE-C258FD8692B3}"/>
          </ac:spMkLst>
        </pc:spChg>
      </pc:sldChg>
      <pc:sldChg chg="addSp delSp modSp add mod">
        <pc:chgData name="sofia sandberg" userId="71ff1ee115f42eeb" providerId="LiveId" clId="{7A7C9337-08C6-413E-9023-9BED7B394288}" dt="2024-04-06T20:04:16.843" v="6384" actId="478"/>
        <pc:sldMkLst>
          <pc:docMk/>
          <pc:sldMk cId="1128329155" sldId="272"/>
        </pc:sldMkLst>
        <pc:spChg chg="mod">
          <ac:chgData name="sofia sandberg" userId="71ff1ee115f42eeb" providerId="LiveId" clId="{7A7C9337-08C6-413E-9023-9BED7B394288}" dt="2024-04-06T20:03:12.795" v="6375" actId="20577"/>
          <ac:spMkLst>
            <pc:docMk/>
            <pc:sldMk cId="1128329155" sldId="272"/>
            <ac:spMk id="3" creationId="{00000000-0000-0000-0000-000000000000}"/>
          </ac:spMkLst>
        </pc:spChg>
        <pc:spChg chg="del">
          <ac:chgData name="sofia sandberg" userId="71ff1ee115f42eeb" providerId="LiveId" clId="{7A7C9337-08C6-413E-9023-9BED7B394288}" dt="2024-04-06T20:03:18.277" v="6376" actId="478"/>
          <ac:spMkLst>
            <pc:docMk/>
            <pc:sldMk cId="1128329155" sldId="272"/>
            <ac:spMk id="6" creationId="{42F0D610-1341-0876-7193-31BE214A9AC4}"/>
          </ac:spMkLst>
        </pc:spChg>
        <pc:spChg chg="del">
          <ac:chgData name="sofia sandberg" userId="71ff1ee115f42eeb" providerId="LiveId" clId="{7A7C9337-08C6-413E-9023-9BED7B394288}" dt="2024-04-06T20:03:21.734" v="6377" actId="478"/>
          <ac:spMkLst>
            <pc:docMk/>
            <pc:sldMk cId="1128329155" sldId="272"/>
            <ac:spMk id="7" creationId="{B6277801-FBD0-38AC-1E60-1B4E7C863CC3}"/>
          </ac:spMkLst>
        </pc:spChg>
        <pc:spChg chg="del">
          <ac:chgData name="sofia sandberg" userId="71ff1ee115f42eeb" providerId="LiveId" clId="{7A7C9337-08C6-413E-9023-9BED7B394288}" dt="2024-04-06T20:04:16.843" v="6384" actId="478"/>
          <ac:spMkLst>
            <pc:docMk/>
            <pc:sldMk cId="1128329155" sldId="272"/>
            <ac:spMk id="9" creationId="{00000000-0000-0000-0000-000000000000}"/>
          </ac:spMkLst>
        </pc:spChg>
        <pc:spChg chg="del">
          <ac:chgData name="sofia sandberg" userId="71ff1ee115f42eeb" providerId="LiveId" clId="{7A7C9337-08C6-413E-9023-9BED7B394288}" dt="2024-04-06T20:04:16.843" v="6384" actId="478"/>
          <ac:spMkLst>
            <pc:docMk/>
            <pc:sldMk cId="1128329155" sldId="272"/>
            <ac:spMk id="11" creationId="{00000000-0000-0000-0000-000000000000}"/>
          </ac:spMkLst>
        </pc:spChg>
        <pc:spChg chg="add mod">
          <ac:chgData name="sofia sandberg" userId="71ff1ee115f42eeb" providerId="LiveId" clId="{7A7C9337-08C6-413E-9023-9BED7B394288}" dt="2024-04-06T20:04:12.289" v="6383" actId="1076"/>
          <ac:spMkLst>
            <pc:docMk/>
            <pc:sldMk cId="1128329155" sldId="272"/>
            <ac:spMk id="12" creationId="{548B0E21-DCDC-B337-7F9D-4B52D07E803E}"/>
          </ac:spMkLst>
        </pc:spChg>
        <pc:spChg chg="del">
          <ac:chgData name="sofia sandberg" userId="71ff1ee115f42eeb" providerId="LiveId" clId="{7A7C9337-08C6-413E-9023-9BED7B394288}" dt="2024-04-06T20:03:18.277" v="6376" actId="478"/>
          <ac:spMkLst>
            <pc:docMk/>
            <pc:sldMk cId="1128329155" sldId="272"/>
            <ac:spMk id="13" creationId="{B7E7AE73-D92A-E100-21C6-1C0E8CBB7616}"/>
          </ac:spMkLst>
        </pc:spChg>
        <pc:spChg chg="del">
          <ac:chgData name="sofia sandberg" userId="71ff1ee115f42eeb" providerId="LiveId" clId="{7A7C9337-08C6-413E-9023-9BED7B394288}" dt="2024-04-06T20:03:18.277" v="6376" actId="478"/>
          <ac:spMkLst>
            <pc:docMk/>
            <pc:sldMk cId="1128329155" sldId="272"/>
            <ac:spMk id="15" creationId="{DEFE1D29-0444-C90D-39C3-BFC72391B5D2}"/>
          </ac:spMkLst>
        </pc:spChg>
        <pc:spChg chg="del">
          <ac:chgData name="sofia sandberg" userId="71ff1ee115f42eeb" providerId="LiveId" clId="{7A7C9337-08C6-413E-9023-9BED7B394288}" dt="2024-04-06T20:04:05.801" v="6381" actId="478"/>
          <ac:spMkLst>
            <pc:docMk/>
            <pc:sldMk cId="1128329155" sldId="272"/>
            <ac:spMk id="18" creationId="{00000000-0000-0000-0000-000000000000}"/>
          </ac:spMkLst>
        </pc:spChg>
        <pc:spChg chg="add mod">
          <ac:chgData name="sofia sandberg" userId="71ff1ee115f42eeb" providerId="LiveId" clId="{7A7C9337-08C6-413E-9023-9BED7B394288}" dt="2024-04-06T20:03:46.236" v="6378"/>
          <ac:spMkLst>
            <pc:docMk/>
            <pc:sldMk cId="1128329155" sldId="272"/>
            <ac:spMk id="19" creationId="{9A810DBE-ED7A-381D-ABF1-8E5253E3E4FE}"/>
          </ac:spMkLst>
        </pc:spChg>
        <pc:spChg chg="add mod">
          <ac:chgData name="sofia sandberg" userId="71ff1ee115f42eeb" providerId="LiveId" clId="{7A7C9337-08C6-413E-9023-9BED7B394288}" dt="2024-04-06T20:03:59.083" v="6379"/>
          <ac:spMkLst>
            <pc:docMk/>
            <pc:sldMk cId="1128329155" sldId="272"/>
            <ac:spMk id="20" creationId="{79B36CB6-E4FC-176A-EA09-7957E147EE50}"/>
          </ac:spMkLst>
        </pc:spChg>
        <pc:spChg chg="del">
          <ac:chgData name="sofia sandberg" userId="71ff1ee115f42eeb" providerId="LiveId" clId="{7A7C9337-08C6-413E-9023-9BED7B394288}" dt="2024-04-06T20:03:18.277" v="6376" actId="478"/>
          <ac:spMkLst>
            <pc:docMk/>
            <pc:sldMk cId="1128329155" sldId="272"/>
            <ac:spMk id="21" creationId="{BC9F3506-2CAA-CE9C-8D95-F0794BAB6513}"/>
          </ac:spMkLst>
        </pc:spChg>
        <pc:spChg chg="del">
          <ac:chgData name="sofia sandberg" userId="71ff1ee115f42eeb" providerId="LiveId" clId="{7A7C9337-08C6-413E-9023-9BED7B394288}" dt="2024-04-06T20:03:18.277" v="6376" actId="478"/>
          <ac:spMkLst>
            <pc:docMk/>
            <pc:sldMk cId="1128329155" sldId="272"/>
            <ac:spMk id="22" creationId="{2E65CE0A-87BC-BDE1-4D1B-866E8A962260}"/>
          </ac:spMkLst>
        </pc:spChg>
        <pc:spChg chg="del">
          <ac:chgData name="sofia sandberg" userId="71ff1ee115f42eeb" providerId="LiveId" clId="{7A7C9337-08C6-413E-9023-9BED7B394288}" dt="2024-04-06T20:03:18.277" v="6376" actId="478"/>
          <ac:spMkLst>
            <pc:docMk/>
            <pc:sldMk cId="1128329155" sldId="272"/>
            <ac:spMk id="24" creationId="{72A7D00C-3951-B4C4-DB06-242F1FFB6D18}"/>
          </ac:spMkLst>
        </pc:spChg>
        <pc:spChg chg="del">
          <ac:chgData name="sofia sandberg" userId="71ff1ee115f42eeb" providerId="LiveId" clId="{7A7C9337-08C6-413E-9023-9BED7B394288}" dt="2024-04-06T20:03:18.277" v="6376" actId="478"/>
          <ac:spMkLst>
            <pc:docMk/>
            <pc:sldMk cId="1128329155" sldId="272"/>
            <ac:spMk id="25" creationId="{355B84A8-0E9D-BD6E-32B6-9AA08B87738C}"/>
          </ac:spMkLst>
        </pc:spChg>
        <pc:spChg chg="del">
          <ac:chgData name="sofia sandberg" userId="71ff1ee115f42eeb" providerId="LiveId" clId="{7A7C9337-08C6-413E-9023-9BED7B394288}" dt="2024-04-06T20:03:18.277" v="6376" actId="478"/>
          <ac:spMkLst>
            <pc:docMk/>
            <pc:sldMk cId="1128329155" sldId="272"/>
            <ac:spMk id="26" creationId="{CAC40DCC-F001-EE35-C495-A3244B92482C}"/>
          </ac:spMkLst>
        </pc:spChg>
        <pc:spChg chg="del">
          <ac:chgData name="sofia sandberg" userId="71ff1ee115f42eeb" providerId="LiveId" clId="{7A7C9337-08C6-413E-9023-9BED7B394288}" dt="2024-04-06T20:03:18.277" v="6376" actId="478"/>
          <ac:spMkLst>
            <pc:docMk/>
            <pc:sldMk cId="1128329155" sldId="272"/>
            <ac:spMk id="27" creationId="{1600011C-42EB-0EEC-3C83-69B61DB722A3}"/>
          </ac:spMkLst>
        </pc:spChg>
        <pc:spChg chg="del">
          <ac:chgData name="sofia sandberg" userId="71ff1ee115f42eeb" providerId="LiveId" clId="{7A7C9337-08C6-413E-9023-9BED7B394288}" dt="2024-04-06T20:04:16.843" v="6384" actId="478"/>
          <ac:spMkLst>
            <pc:docMk/>
            <pc:sldMk cId="1128329155" sldId="272"/>
            <ac:spMk id="28" creationId="{8BB4C80E-264B-7901-8D06-E7BE0FFEC4BD}"/>
          </ac:spMkLst>
        </pc:spChg>
        <pc:spChg chg="del">
          <ac:chgData name="sofia sandberg" userId="71ff1ee115f42eeb" providerId="LiveId" clId="{7A7C9337-08C6-413E-9023-9BED7B394288}" dt="2024-04-06T20:03:18.277" v="6376" actId="478"/>
          <ac:spMkLst>
            <pc:docMk/>
            <pc:sldMk cId="1128329155" sldId="272"/>
            <ac:spMk id="30" creationId="{6B83BF7A-68E4-797B-3D61-058BD368094B}"/>
          </ac:spMkLst>
        </pc:spChg>
        <pc:spChg chg="del">
          <ac:chgData name="sofia sandberg" userId="71ff1ee115f42eeb" providerId="LiveId" clId="{7A7C9337-08C6-413E-9023-9BED7B394288}" dt="2024-04-06T20:04:16.843" v="6384" actId="478"/>
          <ac:spMkLst>
            <pc:docMk/>
            <pc:sldMk cId="1128329155" sldId="272"/>
            <ac:spMk id="36" creationId="{369BFB84-B689-4DE4-AE63-B78FFC48CDBB}"/>
          </ac:spMkLst>
        </pc:spChg>
        <pc:spChg chg="del">
          <ac:chgData name="sofia sandberg" userId="71ff1ee115f42eeb" providerId="LiveId" clId="{7A7C9337-08C6-413E-9023-9BED7B394288}" dt="2024-04-06T20:03:18.277" v="6376" actId="478"/>
          <ac:spMkLst>
            <pc:docMk/>
            <pc:sldMk cId="1128329155" sldId="272"/>
            <ac:spMk id="38" creationId="{3A045CB8-353E-4503-B03E-D7162BCAAE3C}"/>
          </ac:spMkLst>
        </pc:spChg>
        <pc:spChg chg="del">
          <ac:chgData name="sofia sandberg" userId="71ff1ee115f42eeb" providerId="LiveId" clId="{7A7C9337-08C6-413E-9023-9BED7B394288}" dt="2024-04-06T20:04:16.843" v="6384" actId="478"/>
          <ac:spMkLst>
            <pc:docMk/>
            <pc:sldMk cId="1128329155" sldId="272"/>
            <ac:spMk id="41" creationId="{3A6D1411-4C8D-459F-BFBB-E6252FE9DC5C}"/>
          </ac:spMkLst>
        </pc:spChg>
        <pc:spChg chg="del">
          <ac:chgData name="sofia sandberg" userId="71ff1ee115f42eeb" providerId="LiveId" clId="{7A7C9337-08C6-413E-9023-9BED7B394288}" dt="2024-04-06T20:03:21.734" v="6377" actId="478"/>
          <ac:spMkLst>
            <pc:docMk/>
            <pc:sldMk cId="1128329155" sldId="272"/>
            <ac:spMk id="45" creationId="{1B48F958-866F-4504-AD7A-40D3D09A4D8D}"/>
          </ac:spMkLst>
        </pc:spChg>
        <pc:spChg chg="del">
          <ac:chgData name="sofia sandberg" userId="71ff1ee115f42eeb" providerId="LiveId" clId="{7A7C9337-08C6-413E-9023-9BED7B394288}" dt="2024-04-06T20:03:18.277" v="6376" actId="478"/>
          <ac:spMkLst>
            <pc:docMk/>
            <pc:sldMk cId="1128329155" sldId="272"/>
            <ac:spMk id="64" creationId="{00000000-0000-0000-0000-000000000000}"/>
          </ac:spMkLst>
        </pc:spChg>
        <pc:spChg chg="del">
          <ac:chgData name="sofia sandberg" userId="71ff1ee115f42eeb" providerId="LiveId" clId="{7A7C9337-08C6-413E-9023-9BED7B394288}" dt="2024-04-06T20:04:16.843" v="6384" actId="478"/>
          <ac:spMkLst>
            <pc:docMk/>
            <pc:sldMk cId="1128329155" sldId="272"/>
            <ac:spMk id="70" creationId="{00000000-0000-0000-0000-000000000000}"/>
          </ac:spMkLst>
        </pc:spChg>
        <pc:cxnChg chg="add del mod">
          <ac:chgData name="sofia sandberg" userId="71ff1ee115f42eeb" providerId="LiveId" clId="{7A7C9337-08C6-413E-9023-9BED7B394288}" dt="2024-04-06T20:04:07.697" v="6382" actId="478"/>
          <ac:cxnSpMkLst>
            <pc:docMk/>
            <pc:sldMk cId="1128329155" sldId="272"/>
            <ac:cxnSpMk id="2" creationId="{952D1D60-CEF2-97D0-3A41-A7351E8F93FE}"/>
          </ac:cxnSpMkLst>
        </pc:cxnChg>
        <pc:cxnChg chg="del">
          <ac:chgData name="sofia sandberg" userId="71ff1ee115f42eeb" providerId="LiveId" clId="{7A7C9337-08C6-413E-9023-9BED7B394288}" dt="2024-04-06T20:04:16.843" v="6384" actId="478"/>
          <ac:cxnSpMkLst>
            <pc:docMk/>
            <pc:sldMk cId="1128329155" sldId="272"/>
            <ac:cxnSpMk id="8" creationId="{00000000-0000-0000-0000-000000000000}"/>
          </ac:cxnSpMkLst>
        </pc:cxnChg>
        <pc:cxnChg chg="del">
          <ac:chgData name="sofia sandberg" userId="71ff1ee115f42eeb" providerId="LiveId" clId="{7A7C9337-08C6-413E-9023-9BED7B394288}" dt="2024-04-06T20:04:16.843" v="6384" actId="478"/>
          <ac:cxnSpMkLst>
            <pc:docMk/>
            <pc:sldMk cId="1128329155" sldId="272"/>
            <ac:cxnSpMk id="10" creationId="{00000000-0000-0000-0000-000000000000}"/>
          </ac:cxnSpMkLst>
        </pc:cxnChg>
        <pc:cxnChg chg="del">
          <ac:chgData name="sofia sandberg" userId="71ff1ee115f42eeb" providerId="LiveId" clId="{7A7C9337-08C6-413E-9023-9BED7B394288}" dt="2024-04-06T20:04:16.843" v="6384" actId="478"/>
          <ac:cxnSpMkLst>
            <pc:docMk/>
            <pc:sldMk cId="1128329155" sldId="272"/>
            <ac:cxnSpMk id="14" creationId="{00000000-0000-0000-0000-000000000000}"/>
          </ac:cxnSpMkLst>
        </pc:cxnChg>
        <pc:cxnChg chg="del">
          <ac:chgData name="sofia sandberg" userId="71ff1ee115f42eeb" providerId="LiveId" clId="{7A7C9337-08C6-413E-9023-9BED7B394288}" dt="2024-04-06T20:04:16.843" v="6384" actId="478"/>
          <ac:cxnSpMkLst>
            <pc:docMk/>
            <pc:sldMk cId="1128329155" sldId="272"/>
            <ac:cxnSpMk id="33" creationId="{2552D632-4CD6-42D5-AB3A-A883ECF1B336}"/>
          </ac:cxnSpMkLst>
        </pc:cxnChg>
        <pc:cxnChg chg="del">
          <ac:chgData name="sofia sandberg" userId="71ff1ee115f42eeb" providerId="LiveId" clId="{7A7C9337-08C6-413E-9023-9BED7B394288}" dt="2024-04-06T20:04:16.843" v="6384" actId="478"/>
          <ac:cxnSpMkLst>
            <pc:docMk/>
            <pc:sldMk cId="1128329155" sldId="272"/>
            <ac:cxnSpMk id="40" creationId="{192F7D5C-C647-4912-8081-BA30E4456E3D}"/>
          </ac:cxnSpMkLst>
        </pc:cxnChg>
        <pc:cxnChg chg="del">
          <ac:chgData name="sofia sandberg" userId="71ff1ee115f42eeb" providerId="LiveId" clId="{7A7C9337-08C6-413E-9023-9BED7B394288}" dt="2024-04-06T20:04:16.843" v="6384" actId="478"/>
          <ac:cxnSpMkLst>
            <pc:docMk/>
            <pc:sldMk cId="1128329155" sldId="272"/>
            <ac:cxnSpMk id="47" creationId="{00000000-0000-0000-0000-000000000000}"/>
          </ac:cxnSpMkLst>
        </pc:cxnChg>
      </pc:sldChg>
      <pc:sldChg chg="add del">
        <pc:chgData name="sofia sandberg" userId="71ff1ee115f42eeb" providerId="LiveId" clId="{7A7C9337-08C6-413E-9023-9BED7B394288}" dt="2024-04-06T19:11:05.478" v="4630"/>
        <pc:sldMkLst>
          <pc:docMk/>
          <pc:sldMk cId="1867828265" sldId="27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B5ED29C-83C7-456E-A75A-7ACFEFF164BC}" type="datetimeFigureOut">
              <a:rPr lang="en-GB" smtClean="0"/>
              <a:t>04/04/2024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6D54E3-5095-4DC0-91E0-43F789EA4969}" type="slidenum">
              <a:rPr lang="en-GB" smtClean="0"/>
              <a:t>‹#›</a:t>
            </a:fld>
            <a:endParaRPr lang="en-GB"/>
          </a:p>
        </p:txBody>
      </p:sp>
    </p:spTree>
    <p:extLst>
      <p:ext uri="{BB962C8B-B14F-4D97-AF65-F5344CB8AC3E}">
        <p14:creationId xmlns:p14="http://schemas.microsoft.com/office/powerpoint/2010/main" val="1767517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B5ED29C-83C7-456E-A75A-7ACFEFF164BC}" type="datetimeFigureOut">
              <a:rPr lang="en-GB" smtClean="0"/>
              <a:t>04/04/2024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6D54E3-5095-4DC0-91E0-43F789EA4969}" type="slidenum">
              <a:rPr lang="en-GB" smtClean="0"/>
              <a:t>‹#›</a:t>
            </a:fld>
            <a:endParaRPr lang="en-GB"/>
          </a:p>
        </p:txBody>
      </p:sp>
    </p:spTree>
    <p:extLst>
      <p:ext uri="{BB962C8B-B14F-4D97-AF65-F5344CB8AC3E}">
        <p14:creationId xmlns:p14="http://schemas.microsoft.com/office/powerpoint/2010/main" val="369758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B5ED29C-83C7-456E-A75A-7ACFEFF164BC}" type="datetimeFigureOut">
              <a:rPr lang="en-GB" smtClean="0"/>
              <a:t>04/04/2024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6D54E3-5095-4DC0-91E0-43F789EA4969}" type="slidenum">
              <a:rPr lang="en-GB" smtClean="0"/>
              <a:t>‹#›</a:t>
            </a:fld>
            <a:endParaRPr lang="en-GB"/>
          </a:p>
        </p:txBody>
      </p:sp>
    </p:spTree>
    <p:extLst>
      <p:ext uri="{BB962C8B-B14F-4D97-AF65-F5344CB8AC3E}">
        <p14:creationId xmlns:p14="http://schemas.microsoft.com/office/powerpoint/2010/main" val="4136428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B5ED29C-83C7-456E-A75A-7ACFEFF164BC}" type="datetimeFigureOut">
              <a:rPr lang="en-GB" smtClean="0"/>
              <a:t>04/04/2024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6D54E3-5095-4DC0-91E0-43F789EA4969}" type="slidenum">
              <a:rPr lang="en-GB" smtClean="0"/>
              <a:t>‹#›</a:t>
            </a:fld>
            <a:endParaRPr lang="en-GB"/>
          </a:p>
        </p:txBody>
      </p:sp>
    </p:spTree>
    <p:extLst>
      <p:ext uri="{BB962C8B-B14F-4D97-AF65-F5344CB8AC3E}">
        <p14:creationId xmlns:p14="http://schemas.microsoft.com/office/powerpoint/2010/main" val="2433465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5ED29C-83C7-456E-A75A-7ACFEFF164BC}" type="datetimeFigureOut">
              <a:rPr lang="en-GB" smtClean="0"/>
              <a:t>04/04/2024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6D54E3-5095-4DC0-91E0-43F789EA4969}" type="slidenum">
              <a:rPr lang="en-GB" smtClean="0"/>
              <a:t>‹#›</a:t>
            </a:fld>
            <a:endParaRPr lang="en-GB"/>
          </a:p>
        </p:txBody>
      </p:sp>
    </p:spTree>
    <p:extLst>
      <p:ext uri="{BB962C8B-B14F-4D97-AF65-F5344CB8AC3E}">
        <p14:creationId xmlns:p14="http://schemas.microsoft.com/office/powerpoint/2010/main" val="1207627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B5ED29C-83C7-456E-A75A-7ACFEFF164BC}" type="datetimeFigureOut">
              <a:rPr lang="en-GB" smtClean="0"/>
              <a:t>04/04/2024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6D54E3-5095-4DC0-91E0-43F789EA4969}" type="slidenum">
              <a:rPr lang="en-GB" smtClean="0"/>
              <a:t>‹#›</a:t>
            </a:fld>
            <a:endParaRPr lang="en-GB"/>
          </a:p>
        </p:txBody>
      </p:sp>
    </p:spTree>
    <p:extLst>
      <p:ext uri="{BB962C8B-B14F-4D97-AF65-F5344CB8AC3E}">
        <p14:creationId xmlns:p14="http://schemas.microsoft.com/office/powerpoint/2010/main" val="826750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B5ED29C-83C7-456E-A75A-7ACFEFF164BC}" type="datetimeFigureOut">
              <a:rPr lang="en-GB" smtClean="0"/>
              <a:t>04/04/2024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D6D54E3-5095-4DC0-91E0-43F789EA4969}" type="slidenum">
              <a:rPr lang="en-GB" smtClean="0"/>
              <a:t>‹#›</a:t>
            </a:fld>
            <a:endParaRPr lang="en-GB"/>
          </a:p>
        </p:txBody>
      </p:sp>
    </p:spTree>
    <p:extLst>
      <p:ext uri="{BB962C8B-B14F-4D97-AF65-F5344CB8AC3E}">
        <p14:creationId xmlns:p14="http://schemas.microsoft.com/office/powerpoint/2010/main" val="3591289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B5ED29C-83C7-456E-A75A-7ACFEFF164BC}" type="datetimeFigureOut">
              <a:rPr lang="en-GB" smtClean="0"/>
              <a:t>04/04/2024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D6D54E3-5095-4DC0-91E0-43F789EA4969}" type="slidenum">
              <a:rPr lang="en-GB" smtClean="0"/>
              <a:t>‹#›</a:t>
            </a:fld>
            <a:endParaRPr lang="en-GB"/>
          </a:p>
        </p:txBody>
      </p:sp>
    </p:spTree>
    <p:extLst>
      <p:ext uri="{BB962C8B-B14F-4D97-AF65-F5344CB8AC3E}">
        <p14:creationId xmlns:p14="http://schemas.microsoft.com/office/powerpoint/2010/main" val="544202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5ED29C-83C7-456E-A75A-7ACFEFF164BC}" type="datetimeFigureOut">
              <a:rPr lang="en-GB" smtClean="0"/>
              <a:t>04/04/2024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D6D54E3-5095-4DC0-91E0-43F789EA4969}" type="slidenum">
              <a:rPr lang="en-GB" smtClean="0"/>
              <a:t>‹#›</a:t>
            </a:fld>
            <a:endParaRPr lang="en-GB"/>
          </a:p>
        </p:txBody>
      </p:sp>
    </p:spTree>
    <p:extLst>
      <p:ext uri="{BB962C8B-B14F-4D97-AF65-F5344CB8AC3E}">
        <p14:creationId xmlns:p14="http://schemas.microsoft.com/office/powerpoint/2010/main" val="295205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B5ED29C-83C7-456E-A75A-7ACFEFF164BC}" type="datetimeFigureOut">
              <a:rPr lang="en-GB" smtClean="0"/>
              <a:t>04/04/2024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6D54E3-5095-4DC0-91E0-43F789EA4969}" type="slidenum">
              <a:rPr lang="en-GB" smtClean="0"/>
              <a:t>‹#›</a:t>
            </a:fld>
            <a:endParaRPr lang="en-GB"/>
          </a:p>
        </p:txBody>
      </p:sp>
    </p:spTree>
    <p:extLst>
      <p:ext uri="{BB962C8B-B14F-4D97-AF65-F5344CB8AC3E}">
        <p14:creationId xmlns:p14="http://schemas.microsoft.com/office/powerpoint/2010/main" val="394456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B5ED29C-83C7-456E-A75A-7ACFEFF164BC}" type="datetimeFigureOut">
              <a:rPr lang="en-GB" smtClean="0"/>
              <a:t>04/04/2024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6D54E3-5095-4DC0-91E0-43F789EA4969}" type="slidenum">
              <a:rPr lang="en-GB" smtClean="0"/>
              <a:t>‹#›</a:t>
            </a:fld>
            <a:endParaRPr lang="en-GB"/>
          </a:p>
        </p:txBody>
      </p:sp>
    </p:spTree>
    <p:extLst>
      <p:ext uri="{BB962C8B-B14F-4D97-AF65-F5344CB8AC3E}">
        <p14:creationId xmlns:p14="http://schemas.microsoft.com/office/powerpoint/2010/main" val="3842669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5ED29C-83C7-456E-A75A-7ACFEFF164BC}" type="datetimeFigureOut">
              <a:rPr lang="en-GB" smtClean="0"/>
              <a:t>04/04/2024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6D54E3-5095-4DC0-91E0-43F789EA4969}" type="slidenum">
              <a:rPr lang="en-GB" smtClean="0"/>
              <a:t>‹#›</a:t>
            </a:fld>
            <a:endParaRPr lang="en-GB"/>
          </a:p>
        </p:txBody>
      </p:sp>
    </p:spTree>
    <p:extLst>
      <p:ext uri="{BB962C8B-B14F-4D97-AF65-F5344CB8AC3E}">
        <p14:creationId xmlns:p14="http://schemas.microsoft.com/office/powerpoint/2010/main" val="750140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hyperlink" Target="mailto:sarah.sandberg@vaxjoridklubb.s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sv-SE" b="1" dirty="0"/>
              <a:t>Teorivecka v.15</a:t>
            </a:r>
            <a:endParaRPr lang="en-GB" b="1"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b="7273"/>
          <a:stretch/>
        </p:blipFill>
        <p:spPr>
          <a:xfrm>
            <a:off x="448362" y="290037"/>
            <a:ext cx="1342487" cy="1257300"/>
          </a:xfrm>
          <a:prstGeom prst="rect">
            <a:avLst/>
          </a:prstGeom>
        </p:spPr>
      </p:pic>
      <p:sp>
        <p:nvSpPr>
          <p:cNvPr id="6" name="Right Arrow 5"/>
          <p:cNvSpPr/>
          <p:nvPr/>
        </p:nvSpPr>
        <p:spPr>
          <a:xfrm>
            <a:off x="223212" y="1826683"/>
            <a:ext cx="11596255" cy="282720"/>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TextBox 27"/>
          <p:cNvSpPr txBox="1"/>
          <p:nvPr/>
        </p:nvSpPr>
        <p:spPr>
          <a:xfrm>
            <a:off x="41559" y="32613"/>
            <a:ext cx="1015599" cy="369332"/>
          </a:xfrm>
          <a:prstGeom prst="rect">
            <a:avLst/>
          </a:prstGeom>
        </p:spPr>
        <p:style>
          <a:lnRef idx="0">
            <a:schemeClr val="accent4"/>
          </a:lnRef>
          <a:fillRef idx="3">
            <a:schemeClr val="accent4"/>
          </a:fillRef>
          <a:effectRef idx="3">
            <a:schemeClr val="accent4"/>
          </a:effectRef>
          <a:fontRef idx="minor">
            <a:schemeClr val="lt1"/>
          </a:fontRef>
        </p:style>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white"/>
                </a:solidFill>
                <a:effectLst/>
                <a:uLnTx/>
                <a:uFillTx/>
                <a:latin typeface="Calibri" panose="020F0502020204030204"/>
                <a:ea typeface="+mn-ea"/>
                <a:cs typeface="+mn-cs"/>
              </a:rPr>
              <a:t>Vecka </a:t>
            </a:r>
            <a:r>
              <a:rPr lang="sv-SE" dirty="0">
                <a:solidFill>
                  <a:prstClr val="white"/>
                </a:solidFill>
                <a:latin typeface="Calibri" panose="020F0502020204030204"/>
              </a:rPr>
              <a:t>15</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39608" y="18206"/>
            <a:ext cx="2199256" cy="1495493"/>
          </a:xfrm>
          <a:prstGeom prst="rect">
            <a:avLst/>
          </a:prstGeom>
        </p:spPr>
      </p:pic>
      <p:sp>
        <p:nvSpPr>
          <p:cNvPr id="40" name="TextBox 23">
            <a:extLst>
              <a:ext uri="{FF2B5EF4-FFF2-40B4-BE49-F238E27FC236}">
                <a16:creationId xmlns:a16="http://schemas.microsoft.com/office/drawing/2014/main" id="{BA347238-1EFB-47E2-A493-A26913206DAA}"/>
              </a:ext>
            </a:extLst>
          </p:cNvPr>
          <p:cNvSpPr txBox="1"/>
          <p:nvPr/>
        </p:nvSpPr>
        <p:spPr>
          <a:xfrm>
            <a:off x="825345" y="2596843"/>
            <a:ext cx="10528455" cy="3662541"/>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Dom flesta grupper som har lektion v.</a:t>
            </a:r>
            <a:r>
              <a:rPr lang="sv-SE" sz="1600" b="1" dirty="0">
                <a:solidFill>
                  <a:prstClr val="black"/>
                </a:solidFill>
                <a:latin typeface="Calibri" panose="020F0502020204030204"/>
              </a:rPr>
              <a:t>15</a:t>
            </a: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 har teori och inte lektion på sin vanliga lektionstid (undantag ifrån </a:t>
            </a:r>
            <a:r>
              <a:rPr kumimoji="0" lang="sv-SE" sz="1600" b="1" i="0" u="none" strike="noStrike" kern="1200" cap="none" spc="0" normalizeH="0" baseline="0" noProof="0" dirty="0" err="1">
                <a:ln>
                  <a:noFill/>
                </a:ln>
                <a:solidFill>
                  <a:prstClr val="black"/>
                </a:solidFill>
                <a:effectLst/>
                <a:uLnTx/>
                <a:uFillTx/>
                <a:latin typeface="Calibri" panose="020F0502020204030204"/>
                <a:ea typeface="+mn-ea"/>
                <a:cs typeface="+mn-cs"/>
              </a:rPr>
              <a:t>ridlekis</a:t>
            </a: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 och nybörjargruppen för barn på onsdagar)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Du väljer själv vilken teori du vill gå på under veckan utifrån listan och anmäler dig via mejl.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Du får gå på så många teorier du vill under veckan.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Anmälan sker senast kl.12:00 dagen innan till </a:t>
            </a:r>
            <a:r>
              <a:rPr lang="sv-SE" sz="1600" b="1" dirty="0" err="1">
                <a:solidFill>
                  <a:prstClr val="black"/>
                </a:solidFill>
                <a:latin typeface="Calibri" panose="020F0502020204030204"/>
                <a:hlinkClick r:id="rId4"/>
              </a:rPr>
              <a:t>sarah.sandberg</a:t>
            </a:r>
            <a:r>
              <a:rPr lang="sv-SE" sz="1600" b="1" dirty="0">
                <a:solidFill>
                  <a:prstClr val="black"/>
                </a:solidFill>
                <a:latin typeface="Calibri" panose="020F0502020204030204"/>
                <a:hlinkClick r:id="rId4"/>
              </a:rPr>
              <a:t>@</a:t>
            </a:r>
            <a:r>
              <a:rPr kumimoji="0" lang="sv-SE" sz="1600" b="1" i="0" u="none" strike="noStrike" kern="1200" cap="none" spc="0" normalizeH="0" baseline="0" noProof="0" dirty="0">
                <a:ln>
                  <a:noFill/>
                </a:ln>
                <a:solidFill>
                  <a:prstClr val="black"/>
                </a:solidFill>
                <a:effectLst/>
                <a:uLnTx/>
                <a:uFillTx/>
                <a:latin typeface="Calibri" panose="020F0502020204030204"/>
                <a:hlinkClick r:id="rId4"/>
              </a:rPr>
              <a:t>vaxjoridklubb.se</a:t>
            </a:r>
            <a:r>
              <a:rPr lang="sv-SE" sz="1600" b="1" dirty="0">
                <a:solidFill>
                  <a:prstClr val="black"/>
                </a:solidFill>
                <a:latin typeface="Calibri" panose="020F0502020204030204"/>
              </a:rPr>
              <a:t>, </a:t>
            </a:r>
            <a:r>
              <a:rPr lang="sv-SE" sz="1600" b="1" dirty="0" err="1">
                <a:solidFill>
                  <a:prstClr val="black"/>
                </a:solidFill>
                <a:latin typeface="Calibri" panose="020F0502020204030204"/>
              </a:rPr>
              <a:t>efteranmnälan</a:t>
            </a:r>
            <a:r>
              <a:rPr lang="sv-SE" sz="1600" b="1" dirty="0">
                <a:solidFill>
                  <a:prstClr val="black"/>
                </a:solidFill>
                <a:latin typeface="Calibri" panose="020F0502020204030204"/>
              </a:rPr>
              <a:t> i mån av plats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Anmälan till måndagens och tisdagens pass sker senat kl.12:00, samma dag som teorin är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Är du elev men har ingen lektion v.</a:t>
            </a:r>
            <a:r>
              <a:rPr lang="sv-SE" sz="1600" b="1" dirty="0">
                <a:solidFill>
                  <a:prstClr val="black"/>
                </a:solidFill>
                <a:latin typeface="Calibri" panose="020F0502020204030204"/>
              </a:rPr>
              <a:t>15</a:t>
            </a: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 och vill vara med på teoriveckan får du naturligtvis vara med på hela veckan för samma avgift som en ridlektion.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4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4000" b="1" i="0" u="none" strike="noStrike" kern="1200" cap="none" spc="0" normalizeH="0" baseline="0" noProof="0" dirty="0">
                <a:ln>
                  <a:noFill/>
                </a:ln>
                <a:solidFill>
                  <a:prstClr val="black"/>
                </a:solidFill>
                <a:effectLst/>
                <a:uLnTx/>
                <a:uFillTx/>
                <a:latin typeface="Calibri" panose="020F0502020204030204"/>
                <a:ea typeface="+mn-ea"/>
                <a:cs typeface="+mn-cs"/>
              </a:rPr>
              <a:t>Välkommen!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sv-SE" sz="1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8813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DA0F5F-E3F9-29E6-5FC5-6D2AA3C75DB0}"/>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75377221-8ECB-74E1-5FE5-5DD7A1188FCB}"/>
              </a:ext>
            </a:extLst>
          </p:cNvPr>
          <p:cNvSpPr>
            <a:spLocks noGrp="1"/>
          </p:cNvSpPr>
          <p:nvPr>
            <p:ph type="title"/>
          </p:nvPr>
        </p:nvSpPr>
        <p:spPr/>
        <p:txBody>
          <a:bodyPr/>
          <a:lstStyle/>
          <a:p>
            <a:pPr algn="ctr"/>
            <a:r>
              <a:rPr lang="sv-SE" b="1" dirty="0"/>
              <a:t>Teorivecka v.15</a:t>
            </a:r>
            <a:endParaRPr lang="en-GB" b="1" dirty="0"/>
          </a:p>
        </p:txBody>
      </p:sp>
      <p:sp>
        <p:nvSpPr>
          <p:cNvPr id="6" name="Right Arrow 5">
            <a:extLst>
              <a:ext uri="{FF2B5EF4-FFF2-40B4-BE49-F238E27FC236}">
                <a16:creationId xmlns:a16="http://schemas.microsoft.com/office/drawing/2014/main" id="{8B59EB9D-37EB-59FB-8F8A-F1E23B413030}"/>
              </a:ext>
            </a:extLst>
          </p:cNvPr>
          <p:cNvSpPr/>
          <p:nvPr/>
        </p:nvSpPr>
        <p:spPr>
          <a:xfrm>
            <a:off x="223212" y="1462611"/>
            <a:ext cx="11596255" cy="282720"/>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TextBox 27">
            <a:extLst>
              <a:ext uri="{FF2B5EF4-FFF2-40B4-BE49-F238E27FC236}">
                <a16:creationId xmlns:a16="http://schemas.microsoft.com/office/drawing/2014/main" id="{49BFA934-AB5E-7FCB-C5FA-9A091B36CD4C}"/>
              </a:ext>
            </a:extLst>
          </p:cNvPr>
          <p:cNvSpPr txBox="1"/>
          <p:nvPr/>
        </p:nvSpPr>
        <p:spPr>
          <a:xfrm>
            <a:off x="41559" y="32613"/>
            <a:ext cx="1015599" cy="369332"/>
          </a:xfrm>
          <a:prstGeom prst="rect">
            <a:avLst/>
          </a:prstGeom>
        </p:spPr>
        <p:style>
          <a:lnRef idx="0">
            <a:schemeClr val="accent4"/>
          </a:lnRef>
          <a:fillRef idx="3">
            <a:schemeClr val="accent4"/>
          </a:fillRef>
          <a:effectRef idx="3">
            <a:schemeClr val="accent4"/>
          </a:effectRef>
          <a:fontRef idx="minor">
            <a:schemeClr val="lt1"/>
          </a:fontRef>
        </p:style>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white"/>
                </a:solidFill>
                <a:effectLst/>
                <a:uLnTx/>
                <a:uFillTx/>
                <a:latin typeface="Calibri" panose="020F0502020204030204"/>
                <a:ea typeface="+mn-ea"/>
                <a:cs typeface="+mn-cs"/>
              </a:rPr>
              <a:t>Vecka </a:t>
            </a:r>
            <a:r>
              <a:rPr lang="sv-SE" dirty="0">
                <a:solidFill>
                  <a:prstClr val="white"/>
                </a:solidFill>
                <a:latin typeface="Calibri" panose="020F0502020204030204"/>
              </a:rPr>
              <a:t>15</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0" name="TextBox 23">
            <a:extLst>
              <a:ext uri="{FF2B5EF4-FFF2-40B4-BE49-F238E27FC236}">
                <a16:creationId xmlns:a16="http://schemas.microsoft.com/office/drawing/2014/main" id="{2AC7C1E3-91C1-D59F-ACDE-C258FD8692B3}"/>
              </a:ext>
            </a:extLst>
          </p:cNvPr>
          <p:cNvSpPr txBox="1"/>
          <p:nvPr/>
        </p:nvSpPr>
        <p:spPr>
          <a:xfrm>
            <a:off x="760032" y="1879360"/>
            <a:ext cx="3951928" cy="329320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4000" b="1" i="0" u="none" strike="noStrike" kern="1200" cap="none" spc="0" normalizeH="0" baseline="0" noProof="0" dirty="0">
                <a:ln>
                  <a:noFill/>
                </a:ln>
                <a:solidFill>
                  <a:prstClr val="black"/>
                </a:solidFill>
                <a:effectLst/>
                <a:uLnTx/>
                <a:uFillTx/>
                <a:latin typeface="Calibri" panose="020F0502020204030204"/>
                <a:ea typeface="+mn-ea"/>
                <a:cs typeface="+mn-cs"/>
              </a:rPr>
              <a:t>Lilla ridhuset</a:t>
            </a:r>
          </a:p>
          <a:p>
            <a:pPr marL="0" marR="0" lvl="0" indent="0" defTabSz="914400" rtl="0" eaLnBrk="1" fontAlgn="auto" latinLnBrk="0" hangingPunct="1">
              <a:lnSpc>
                <a:spcPct val="100000"/>
              </a:lnSpc>
              <a:spcBef>
                <a:spcPts val="0"/>
              </a:spcBef>
              <a:spcAft>
                <a:spcPts val="0"/>
              </a:spcAft>
              <a:buClrTx/>
              <a:buSzTx/>
              <a:buFontTx/>
              <a:buNone/>
              <a:tabLst/>
              <a:defRPr/>
            </a:pPr>
            <a:r>
              <a:rPr kumimoji="0" lang="sv-SE" sz="1200" i="0" u="none" strike="noStrike" kern="1200" cap="none" spc="0" normalizeH="0" baseline="0" noProof="0" dirty="0">
                <a:ln>
                  <a:noFill/>
                </a:ln>
                <a:solidFill>
                  <a:prstClr val="black"/>
                </a:solidFill>
                <a:effectLst/>
                <a:uLnTx/>
                <a:uFillTx/>
                <a:latin typeface="Calibri" panose="020F0502020204030204"/>
                <a:ea typeface="+mn-ea"/>
                <a:cs typeface="+mn-cs"/>
              </a:rPr>
              <a:t>F</a:t>
            </a:r>
            <a:r>
              <a:rPr lang="sv-SE" sz="1200" dirty="0">
                <a:solidFill>
                  <a:prstClr val="black"/>
                </a:solidFill>
                <a:latin typeface="Calibri" panose="020F0502020204030204"/>
              </a:rPr>
              <a:t>ör dig som rider i lilla ridhuset är fokuset under veckan iordningställande av häst inför och efter lektionerna samt grunderna i ridningen. Målet med veckan är bland annat att du som rider i lilla ridhuset ska bli tryggare och mer självständig både under iordningställande av häst samt under lektionen, så att den medföljande vuxna successivt kan inta en mer passiv roll till du klarar dig helt själv. Under veckan finns förutom olika </a:t>
            </a:r>
            <a:r>
              <a:rPr lang="sv-SE" sz="1200" dirty="0" err="1">
                <a:solidFill>
                  <a:prstClr val="black"/>
                </a:solidFill>
                <a:latin typeface="Calibri" panose="020F0502020204030204"/>
              </a:rPr>
              <a:t>clinics</a:t>
            </a:r>
            <a:r>
              <a:rPr lang="sv-SE" sz="1200" dirty="0">
                <a:solidFill>
                  <a:prstClr val="black"/>
                </a:solidFill>
                <a:latin typeface="Calibri" panose="020F0502020204030204"/>
              </a:rPr>
              <a:t> möjlighet att repetera ”gamla kunskaper” och då även möjlighet att öva på detta.</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sv-SE" sz="120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lang="sv-SE" sz="1200" dirty="0">
                <a:solidFill>
                  <a:prstClr val="black"/>
                </a:solidFill>
                <a:latin typeface="Calibri" panose="020F0502020204030204"/>
              </a:rPr>
              <a:t>Du är självklart välkommen att delta även på andra teoripass under veckan.</a:t>
            </a:r>
            <a:endParaRPr kumimoji="0" lang="sv-SE" sz="120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sv-SE" sz="1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23">
            <a:extLst>
              <a:ext uri="{FF2B5EF4-FFF2-40B4-BE49-F238E27FC236}">
                <a16:creationId xmlns:a16="http://schemas.microsoft.com/office/drawing/2014/main" id="{B173037B-BFCA-C5AD-A118-FA4DC9665538}"/>
              </a:ext>
            </a:extLst>
          </p:cNvPr>
          <p:cNvSpPr txBox="1"/>
          <p:nvPr/>
        </p:nvSpPr>
        <p:spPr>
          <a:xfrm>
            <a:off x="6492138" y="1879360"/>
            <a:ext cx="3951928" cy="427809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4000" b="1" dirty="0">
                <a:solidFill>
                  <a:prstClr val="black"/>
                </a:solidFill>
                <a:latin typeface="Calibri" panose="020F0502020204030204"/>
              </a:rPr>
              <a:t>Stora ridhuset</a:t>
            </a:r>
            <a:endParaRPr kumimoji="0" lang="sv-SE" sz="4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a:defRPr/>
            </a:pPr>
            <a:r>
              <a:rPr kumimoji="0" lang="sv-SE" sz="1200" i="0" u="none" strike="noStrike" kern="1200" cap="none" spc="0" normalizeH="0" baseline="0" noProof="0" dirty="0">
                <a:ln>
                  <a:noFill/>
                </a:ln>
                <a:solidFill>
                  <a:prstClr val="black"/>
                </a:solidFill>
                <a:effectLst/>
                <a:uLnTx/>
                <a:uFillTx/>
                <a:latin typeface="Calibri" panose="020F0502020204030204"/>
                <a:ea typeface="+mn-ea"/>
                <a:cs typeface="+mn-cs"/>
              </a:rPr>
              <a:t>Under den kommande perioden kommer du som rider i stora ridhuset att ha </a:t>
            </a:r>
            <a:r>
              <a:rPr kumimoji="0" lang="sv-SE" sz="1200" i="0" u="none" strike="noStrike" kern="1200" cap="none" spc="0" normalizeH="0" baseline="0" noProof="0" dirty="0" err="1">
                <a:ln>
                  <a:noFill/>
                </a:ln>
                <a:solidFill>
                  <a:prstClr val="black"/>
                </a:solidFill>
                <a:effectLst/>
                <a:uLnTx/>
                <a:uFillTx/>
                <a:latin typeface="Calibri" panose="020F0502020204030204"/>
                <a:ea typeface="+mn-ea"/>
                <a:cs typeface="+mn-cs"/>
              </a:rPr>
              <a:t>Working</a:t>
            </a:r>
            <a:r>
              <a:rPr kumimoji="0" lang="sv-SE" sz="120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v-SE" sz="1200" i="0" u="none" strike="noStrike" kern="1200" cap="none" spc="0" normalizeH="0" baseline="0" noProof="0" dirty="0" err="1">
                <a:ln>
                  <a:noFill/>
                </a:ln>
                <a:solidFill>
                  <a:prstClr val="black"/>
                </a:solidFill>
                <a:effectLst/>
                <a:uLnTx/>
                <a:uFillTx/>
                <a:latin typeface="Calibri" panose="020F0502020204030204"/>
                <a:ea typeface="+mn-ea"/>
                <a:cs typeface="+mn-cs"/>
              </a:rPr>
              <a:t>Equitation</a:t>
            </a:r>
            <a:r>
              <a:rPr kumimoji="0" lang="sv-SE" sz="1200" i="0" u="none" strike="noStrike" kern="1200" cap="none" spc="0" normalizeH="0" baseline="0" noProof="0" dirty="0">
                <a:ln>
                  <a:noFill/>
                </a:ln>
                <a:solidFill>
                  <a:prstClr val="black"/>
                </a:solidFill>
                <a:effectLst/>
                <a:uLnTx/>
                <a:uFillTx/>
                <a:latin typeface="Calibri" panose="020F0502020204030204"/>
                <a:ea typeface="+mn-ea"/>
                <a:cs typeface="+mn-cs"/>
              </a:rPr>
              <a:t> (WE) under minst en av dina lektioner. Under den här veckan kommer vi att fokusera på teknikmomentet i WE och du kommer få lära dig hur de olika </a:t>
            </a:r>
            <a:r>
              <a:rPr lang="sv-SE" sz="1200" dirty="0">
                <a:solidFill>
                  <a:prstClr val="black"/>
                </a:solidFill>
                <a:latin typeface="Calibri" panose="020F0502020204030204"/>
              </a:rPr>
              <a:t>”hindren” ska ridas.</a:t>
            </a:r>
          </a:p>
          <a:p>
            <a:pPr>
              <a:defRPr/>
            </a:pPr>
            <a:endParaRPr kumimoji="0" lang="sv-SE" sz="1200" i="0" u="none" strike="noStrike" kern="1200" cap="none" spc="0" normalizeH="0" baseline="0" noProof="0" dirty="0">
              <a:ln>
                <a:noFill/>
              </a:ln>
              <a:solidFill>
                <a:prstClr val="black"/>
              </a:solidFill>
              <a:effectLst/>
              <a:uLnTx/>
              <a:uFillTx/>
              <a:latin typeface="Calibri" panose="020F0502020204030204"/>
              <a:ea typeface="+mn-ea"/>
              <a:cs typeface="+mn-cs"/>
            </a:endParaRPr>
          </a:p>
          <a:p>
            <a:pPr>
              <a:defRPr/>
            </a:pPr>
            <a:r>
              <a:rPr kumimoji="0" lang="sv-SE" sz="1200" i="0" u="none" strike="noStrike" kern="1200" cap="none" spc="0" normalizeH="0" baseline="0" noProof="0" dirty="0">
                <a:ln>
                  <a:noFill/>
                </a:ln>
                <a:solidFill>
                  <a:prstClr val="black"/>
                </a:solidFill>
                <a:effectLst/>
                <a:uLnTx/>
                <a:uFillTx/>
                <a:latin typeface="Calibri" panose="020F0502020204030204"/>
                <a:ea typeface="+mn-ea"/>
                <a:cs typeface="+mn-cs"/>
              </a:rPr>
              <a:t>De grupper som inte har haft sitsträning ännu kommer att ha det under de närmaste veckorna. Gå gärna på passet longering för att friska upp dina kunskaper.</a:t>
            </a:r>
            <a:endParaRPr lang="sv-SE" sz="1200" dirty="0">
              <a:solidFill>
                <a:prstClr val="black"/>
              </a:solidFill>
              <a:latin typeface="Calibri" panose="020F0502020204030204"/>
            </a:endParaRPr>
          </a:p>
          <a:p>
            <a:pPr>
              <a:defRPr/>
            </a:pPr>
            <a:endParaRPr lang="sv-SE" sz="1200" dirty="0">
              <a:solidFill>
                <a:prstClr val="black"/>
              </a:solidFill>
              <a:latin typeface="Calibri" panose="020F0502020204030204"/>
            </a:endParaRPr>
          </a:p>
          <a:p>
            <a:pPr>
              <a:defRPr/>
            </a:pPr>
            <a:endParaRPr lang="sv-SE" sz="1200" dirty="0">
              <a:solidFill>
                <a:prstClr val="black"/>
              </a:solidFill>
              <a:latin typeface="Calibri" panose="020F0502020204030204"/>
            </a:endParaRPr>
          </a:p>
          <a:p>
            <a:pPr>
              <a:defRPr/>
            </a:pPr>
            <a:r>
              <a:rPr lang="sv-SE" sz="1200" dirty="0">
                <a:solidFill>
                  <a:prstClr val="black"/>
                </a:solidFill>
                <a:latin typeface="Calibri" panose="020F0502020204030204"/>
              </a:rPr>
              <a:t>Du är självklart välkommen att delta även på andra teoripass under veckan.</a:t>
            </a:r>
            <a:endParaRPr kumimoji="0" lang="sv-SE" sz="1200" i="0" u="none" strike="noStrike" kern="1200" cap="none" spc="0" normalizeH="0" baseline="0" noProof="0" dirty="0">
              <a:ln>
                <a:noFill/>
              </a:ln>
              <a:solidFill>
                <a:prstClr val="black"/>
              </a:solidFill>
              <a:effectLst/>
              <a:uLnTx/>
              <a:uFillTx/>
              <a:latin typeface="Calibri" panose="020F0502020204030204"/>
              <a:ea typeface="+mn-ea"/>
              <a:cs typeface="+mn-cs"/>
            </a:endParaRPr>
          </a:p>
          <a:p>
            <a:pPr>
              <a:defRPr/>
            </a:pPr>
            <a:endParaRPr lang="sv-SE" sz="1200" dirty="0">
              <a:solidFill>
                <a:prstClr val="black"/>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4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sv-SE" sz="1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3">
            <a:extLst>
              <a:ext uri="{FF2B5EF4-FFF2-40B4-BE49-F238E27FC236}">
                <a16:creationId xmlns:a16="http://schemas.microsoft.com/office/drawing/2014/main" id="{41D6F838-DF2E-A636-D246-E6E0F466AFF7}"/>
              </a:ext>
            </a:extLst>
          </p:cNvPr>
          <p:cNvSpPr txBox="1"/>
          <p:nvPr/>
        </p:nvSpPr>
        <p:spPr>
          <a:xfrm>
            <a:off x="2271419" y="4868335"/>
            <a:ext cx="6661261" cy="16312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4000" b="1" i="0" u="none" strike="noStrike" kern="1200" cap="none" spc="0" normalizeH="0" baseline="0" noProof="0" dirty="0">
                <a:ln>
                  <a:noFill/>
                </a:ln>
                <a:solidFill>
                  <a:prstClr val="black"/>
                </a:solidFill>
                <a:effectLst/>
                <a:uLnTx/>
                <a:uFillTx/>
                <a:latin typeface="Calibri" panose="020F0502020204030204"/>
                <a:ea typeface="+mn-ea"/>
                <a:cs typeface="+mn-cs"/>
              </a:rPr>
              <a:t>Hästen i centrum</a:t>
            </a:r>
          </a:p>
          <a:p>
            <a:pPr marL="0" marR="0" lvl="0" indent="0" defTabSz="914400" rtl="0" eaLnBrk="1" fontAlgn="auto" latinLnBrk="0" hangingPunct="1">
              <a:lnSpc>
                <a:spcPct val="100000"/>
              </a:lnSpc>
              <a:spcBef>
                <a:spcPts val="0"/>
              </a:spcBef>
              <a:spcAft>
                <a:spcPts val="0"/>
              </a:spcAft>
              <a:buClrTx/>
              <a:buSzTx/>
              <a:buFontTx/>
              <a:buNone/>
              <a:tabLst/>
              <a:defRPr/>
            </a:pPr>
            <a:r>
              <a:rPr kumimoji="0" lang="sv-SE" sz="1200" i="0" u="none" strike="noStrike" kern="1200" cap="none" spc="0" normalizeH="0" baseline="0" noProof="0" dirty="0">
                <a:ln>
                  <a:noFill/>
                </a:ln>
                <a:solidFill>
                  <a:prstClr val="black"/>
                </a:solidFill>
                <a:effectLst/>
                <a:uLnTx/>
                <a:uFillTx/>
                <a:latin typeface="Calibri" panose="020F0502020204030204"/>
                <a:ea typeface="+mn-ea"/>
                <a:cs typeface="+mn-cs"/>
              </a:rPr>
              <a:t>Under veckan kommer vi även lägga extra fokus på hästvälfärd, det är viktigt att vi tar hand om hästen noga och lägger gott om tid på dess omvårdnad. Under passet </a:t>
            </a:r>
            <a:r>
              <a:rPr kumimoji="0" lang="sv-SE" sz="1200" i="1" u="none" strike="noStrike" kern="1200" cap="none" spc="0" normalizeH="0" baseline="0" noProof="0" dirty="0">
                <a:ln>
                  <a:noFill/>
                </a:ln>
                <a:solidFill>
                  <a:prstClr val="black"/>
                </a:solidFill>
                <a:effectLst/>
                <a:uLnTx/>
                <a:uFillTx/>
                <a:latin typeface="Calibri" panose="020F0502020204030204"/>
                <a:ea typeface="+mn-ea"/>
                <a:cs typeface="+mn-cs"/>
              </a:rPr>
              <a:t>hästen i centrum</a:t>
            </a:r>
            <a:r>
              <a:rPr kumimoji="0" lang="sv-SE" sz="1200" u="none" strike="noStrike" kern="1200" cap="none" spc="0" normalizeH="0" baseline="0" noProof="0" dirty="0">
                <a:ln>
                  <a:noFill/>
                </a:ln>
                <a:solidFill>
                  <a:prstClr val="black"/>
                </a:solidFill>
                <a:effectLst/>
                <a:uLnTx/>
                <a:uFillTx/>
                <a:latin typeface="Calibri" panose="020F0502020204030204"/>
                <a:ea typeface="+mn-ea"/>
                <a:cs typeface="+mn-cs"/>
              </a:rPr>
              <a:t> går vi igenom vad du kan göra för att våra hästar ska ha det bra och varför det är så viktigt.</a:t>
            </a:r>
            <a:endParaRPr kumimoji="0" lang="sv-SE" sz="120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sv-SE" sz="1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5086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24">
            <a:extLst>
              <a:ext uri="{FF2B5EF4-FFF2-40B4-BE49-F238E27FC236}">
                <a16:creationId xmlns:a16="http://schemas.microsoft.com/office/drawing/2014/main" id="{B38F86B8-FB15-43B7-B274-FA300F57F502}"/>
              </a:ext>
            </a:extLst>
          </p:cNvPr>
          <p:cNvSpPr/>
          <p:nvPr/>
        </p:nvSpPr>
        <p:spPr>
          <a:xfrm>
            <a:off x="1882052" y="4441159"/>
            <a:ext cx="2653161" cy="2272907"/>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itle 3"/>
          <p:cNvSpPr>
            <a:spLocks noGrp="1"/>
          </p:cNvSpPr>
          <p:nvPr>
            <p:ph type="title"/>
          </p:nvPr>
        </p:nvSpPr>
        <p:spPr/>
        <p:txBody>
          <a:bodyPr/>
          <a:lstStyle/>
          <a:p>
            <a:pPr algn="ctr"/>
            <a:r>
              <a:rPr lang="sv-SE" b="1" dirty="0"/>
              <a:t>Teori måndag 8 april</a:t>
            </a:r>
            <a:endParaRPr lang="en-GB" b="1"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b="7273"/>
          <a:stretch/>
        </p:blipFill>
        <p:spPr>
          <a:xfrm>
            <a:off x="448362" y="290037"/>
            <a:ext cx="1342487" cy="1257300"/>
          </a:xfrm>
          <a:prstGeom prst="rect">
            <a:avLst/>
          </a:prstGeom>
        </p:spPr>
      </p:pic>
      <p:sp>
        <p:nvSpPr>
          <p:cNvPr id="6" name="Right Arrow 5"/>
          <p:cNvSpPr/>
          <p:nvPr/>
        </p:nvSpPr>
        <p:spPr>
          <a:xfrm>
            <a:off x="223212" y="2171926"/>
            <a:ext cx="11596255" cy="282720"/>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p:cNvCxnSpPr/>
          <p:nvPr/>
        </p:nvCxnSpPr>
        <p:spPr>
          <a:xfrm>
            <a:off x="696188" y="1943101"/>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42900" y="1548244"/>
            <a:ext cx="710451" cy="369332"/>
          </a:xfrm>
          <a:prstGeom prst="rect">
            <a:avLst/>
          </a:prstGeom>
          <a:noFill/>
        </p:spPr>
        <p:txBody>
          <a:bodyPr wrap="none" rtlCol="0">
            <a:spAutoFit/>
          </a:bodyPr>
          <a:lstStyle/>
          <a:p>
            <a:r>
              <a:rPr lang="sv-SE" dirty="0"/>
              <a:t>17.00</a:t>
            </a:r>
            <a:endParaRPr lang="en-GB" dirty="0"/>
          </a:p>
        </p:txBody>
      </p:sp>
      <p:cxnSp>
        <p:nvCxnSpPr>
          <p:cNvPr id="11" name="Straight Connector 10"/>
          <p:cNvCxnSpPr/>
          <p:nvPr/>
        </p:nvCxnSpPr>
        <p:spPr>
          <a:xfrm>
            <a:off x="3248889" y="1939636"/>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895601" y="1544779"/>
            <a:ext cx="710451" cy="369332"/>
          </a:xfrm>
          <a:prstGeom prst="rect">
            <a:avLst/>
          </a:prstGeom>
          <a:noFill/>
        </p:spPr>
        <p:txBody>
          <a:bodyPr wrap="none" rtlCol="0">
            <a:spAutoFit/>
          </a:bodyPr>
          <a:lstStyle/>
          <a:p>
            <a:r>
              <a:rPr lang="sv-SE" dirty="0"/>
              <a:t>18.00</a:t>
            </a:r>
            <a:endParaRPr lang="en-GB" dirty="0"/>
          </a:p>
        </p:txBody>
      </p:sp>
      <p:cxnSp>
        <p:nvCxnSpPr>
          <p:cNvPr id="13" name="Straight Connector 12"/>
          <p:cNvCxnSpPr/>
          <p:nvPr/>
        </p:nvCxnSpPr>
        <p:spPr>
          <a:xfrm>
            <a:off x="5841216" y="1984642"/>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524495" y="1555170"/>
            <a:ext cx="710451" cy="369332"/>
          </a:xfrm>
          <a:prstGeom prst="rect">
            <a:avLst/>
          </a:prstGeom>
          <a:noFill/>
        </p:spPr>
        <p:txBody>
          <a:bodyPr wrap="none" rtlCol="0">
            <a:spAutoFit/>
          </a:bodyPr>
          <a:lstStyle/>
          <a:p>
            <a:r>
              <a:rPr lang="sv-SE" dirty="0"/>
              <a:t>19.00</a:t>
            </a:r>
            <a:endParaRPr lang="en-GB" dirty="0"/>
          </a:p>
        </p:txBody>
      </p:sp>
      <p:cxnSp>
        <p:nvCxnSpPr>
          <p:cNvPr id="15" name="Straight Connector 14"/>
          <p:cNvCxnSpPr/>
          <p:nvPr/>
        </p:nvCxnSpPr>
        <p:spPr>
          <a:xfrm>
            <a:off x="8482445" y="1925780"/>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129157" y="1530923"/>
            <a:ext cx="710451" cy="369332"/>
          </a:xfrm>
          <a:prstGeom prst="rect">
            <a:avLst/>
          </a:prstGeom>
          <a:noFill/>
        </p:spPr>
        <p:txBody>
          <a:bodyPr wrap="none" rtlCol="0">
            <a:spAutoFit/>
          </a:bodyPr>
          <a:lstStyle/>
          <a:p>
            <a:r>
              <a:rPr lang="sv-SE" dirty="0"/>
              <a:t>20.00</a:t>
            </a:r>
            <a:endParaRPr lang="en-GB" dirty="0"/>
          </a:p>
        </p:txBody>
      </p:sp>
      <p:cxnSp>
        <p:nvCxnSpPr>
          <p:cNvPr id="17" name="Straight Connector 16"/>
          <p:cNvCxnSpPr/>
          <p:nvPr/>
        </p:nvCxnSpPr>
        <p:spPr>
          <a:xfrm>
            <a:off x="11080166" y="1936171"/>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0726878" y="1541314"/>
            <a:ext cx="710451" cy="369332"/>
          </a:xfrm>
          <a:prstGeom prst="rect">
            <a:avLst/>
          </a:prstGeom>
          <a:noFill/>
        </p:spPr>
        <p:txBody>
          <a:bodyPr wrap="none" rtlCol="0">
            <a:spAutoFit/>
          </a:bodyPr>
          <a:lstStyle/>
          <a:p>
            <a:r>
              <a:rPr lang="sv-SE" dirty="0"/>
              <a:t>21.00</a:t>
            </a:r>
            <a:endParaRPr lang="en-GB" dirty="0"/>
          </a:p>
        </p:txBody>
      </p:sp>
      <p:sp>
        <p:nvSpPr>
          <p:cNvPr id="28" name="TextBox 27"/>
          <p:cNvSpPr txBox="1"/>
          <p:nvPr/>
        </p:nvSpPr>
        <p:spPr>
          <a:xfrm>
            <a:off x="41559" y="32613"/>
            <a:ext cx="1015599" cy="369332"/>
          </a:xfrm>
          <a:prstGeom prst="rect">
            <a:avLst/>
          </a:prstGeom>
        </p:spPr>
        <p:style>
          <a:lnRef idx="0">
            <a:schemeClr val="accent4"/>
          </a:lnRef>
          <a:fillRef idx="3">
            <a:schemeClr val="accent4"/>
          </a:fillRef>
          <a:effectRef idx="3">
            <a:schemeClr val="accent4"/>
          </a:effectRef>
          <a:fontRef idx="minor">
            <a:schemeClr val="lt1"/>
          </a:fontRef>
        </p:style>
        <p:txBody>
          <a:bodyPr wrap="none" rtlCol="0">
            <a:spAutoFit/>
          </a:bodyPr>
          <a:lstStyle/>
          <a:p>
            <a:r>
              <a:rPr lang="sv-SE" dirty="0"/>
              <a:t>Vecka 15</a:t>
            </a:r>
            <a:endParaRPr lang="en-GB" dirty="0"/>
          </a:p>
        </p:txBody>
      </p:sp>
      <p:cxnSp>
        <p:nvCxnSpPr>
          <p:cNvPr id="29" name="Straight Connector 12"/>
          <p:cNvCxnSpPr/>
          <p:nvPr/>
        </p:nvCxnSpPr>
        <p:spPr>
          <a:xfrm>
            <a:off x="7124486" y="1981793"/>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 name="Rektangel 1"/>
          <p:cNvSpPr/>
          <p:nvPr/>
        </p:nvSpPr>
        <p:spPr>
          <a:xfrm>
            <a:off x="6769260" y="1544636"/>
            <a:ext cx="710451" cy="369332"/>
          </a:xfrm>
          <a:prstGeom prst="rect">
            <a:avLst/>
          </a:prstGeom>
        </p:spPr>
        <p:txBody>
          <a:bodyPr wrap="none">
            <a:spAutoFit/>
          </a:bodyPr>
          <a:lstStyle/>
          <a:p>
            <a:r>
              <a:rPr lang="sv-SE" dirty="0"/>
              <a:t>19.30</a:t>
            </a:r>
            <a:endParaRPr lang="en-GB" dirty="0"/>
          </a:p>
        </p:txBody>
      </p:sp>
      <p:cxnSp>
        <p:nvCxnSpPr>
          <p:cNvPr id="49" name="Straight Connector 12"/>
          <p:cNvCxnSpPr/>
          <p:nvPr/>
        </p:nvCxnSpPr>
        <p:spPr>
          <a:xfrm>
            <a:off x="9710624" y="1920751"/>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 name="Rektangel 6"/>
          <p:cNvSpPr/>
          <p:nvPr/>
        </p:nvSpPr>
        <p:spPr>
          <a:xfrm>
            <a:off x="9317050" y="1548225"/>
            <a:ext cx="710451" cy="369332"/>
          </a:xfrm>
          <a:prstGeom prst="rect">
            <a:avLst/>
          </a:prstGeom>
        </p:spPr>
        <p:txBody>
          <a:bodyPr wrap="none">
            <a:spAutoFit/>
          </a:bodyPr>
          <a:lstStyle/>
          <a:p>
            <a:r>
              <a:rPr lang="sv-SE" dirty="0"/>
              <a:t>20.30</a:t>
            </a:r>
            <a:endParaRPr lang="en-GB" dirty="0"/>
          </a:p>
        </p:txBody>
      </p:sp>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39608" y="18206"/>
            <a:ext cx="2199256" cy="1495493"/>
          </a:xfrm>
          <a:prstGeom prst="rect">
            <a:avLst/>
          </a:prstGeom>
        </p:spPr>
      </p:pic>
      <p:cxnSp>
        <p:nvCxnSpPr>
          <p:cNvPr id="41" name="Straight Connector 12"/>
          <p:cNvCxnSpPr/>
          <p:nvPr/>
        </p:nvCxnSpPr>
        <p:spPr>
          <a:xfrm>
            <a:off x="1903062" y="1895663"/>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2" name="Rektangel 41"/>
          <p:cNvSpPr/>
          <p:nvPr/>
        </p:nvSpPr>
        <p:spPr>
          <a:xfrm>
            <a:off x="1562991" y="1604300"/>
            <a:ext cx="710451" cy="369332"/>
          </a:xfrm>
          <a:prstGeom prst="rect">
            <a:avLst/>
          </a:prstGeom>
        </p:spPr>
        <p:txBody>
          <a:bodyPr wrap="none">
            <a:spAutoFit/>
          </a:bodyPr>
          <a:lstStyle/>
          <a:p>
            <a:r>
              <a:rPr lang="sv-SE" dirty="0"/>
              <a:t>17.30</a:t>
            </a:r>
            <a:endParaRPr lang="en-GB" dirty="0"/>
          </a:p>
        </p:txBody>
      </p:sp>
      <p:cxnSp>
        <p:nvCxnSpPr>
          <p:cNvPr id="36" name="Straight Connector 12"/>
          <p:cNvCxnSpPr/>
          <p:nvPr/>
        </p:nvCxnSpPr>
        <p:spPr>
          <a:xfrm>
            <a:off x="4483257" y="1940965"/>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8" name="Rektangel 37"/>
          <p:cNvSpPr/>
          <p:nvPr/>
        </p:nvSpPr>
        <p:spPr>
          <a:xfrm>
            <a:off x="4129208" y="1550023"/>
            <a:ext cx="710451" cy="369332"/>
          </a:xfrm>
          <a:prstGeom prst="rect">
            <a:avLst/>
          </a:prstGeom>
        </p:spPr>
        <p:txBody>
          <a:bodyPr wrap="none">
            <a:spAutoFit/>
          </a:bodyPr>
          <a:lstStyle/>
          <a:p>
            <a:r>
              <a:rPr lang="sv-SE" dirty="0"/>
              <a:t>18.30</a:t>
            </a:r>
            <a:endParaRPr lang="en-GB" dirty="0"/>
          </a:p>
        </p:txBody>
      </p:sp>
      <p:sp>
        <p:nvSpPr>
          <p:cNvPr id="22" name="textruta 21">
            <a:extLst>
              <a:ext uri="{FF2B5EF4-FFF2-40B4-BE49-F238E27FC236}">
                <a16:creationId xmlns:a16="http://schemas.microsoft.com/office/drawing/2014/main" id="{42A667FF-EC34-6F4F-6E0E-81B254A4AC1E}"/>
              </a:ext>
            </a:extLst>
          </p:cNvPr>
          <p:cNvSpPr txBox="1"/>
          <p:nvPr/>
        </p:nvSpPr>
        <p:spPr>
          <a:xfrm>
            <a:off x="1844099" y="4471328"/>
            <a:ext cx="2518044" cy="1938992"/>
          </a:xfrm>
          <a:prstGeom prst="rect">
            <a:avLst/>
          </a:prstGeom>
          <a:noFill/>
        </p:spPr>
        <p:txBody>
          <a:bodyPr wrap="square">
            <a:spAutoFit/>
          </a:bodyPr>
          <a:lstStyle/>
          <a:p>
            <a:r>
              <a:rPr lang="sv-SE" sz="1200" b="1" dirty="0" err="1"/>
              <a:t>Clinic</a:t>
            </a:r>
            <a:r>
              <a:rPr lang="sv-SE" sz="1200" b="1" dirty="0"/>
              <a:t> - från stall till uppsittning</a:t>
            </a:r>
          </a:p>
          <a:p>
            <a:endParaRPr lang="sv-SE" sz="1200" dirty="0"/>
          </a:p>
          <a:p>
            <a:r>
              <a:rPr lang="sv-SE" sz="1200" dirty="0"/>
              <a:t>Här börjar vi stallet där vi går igenom hur man gör iordning hästen och sedan fortsätter vi i ridhuset och går igenom grunderna i ridning.</a:t>
            </a:r>
          </a:p>
          <a:p>
            <a:r>
              <a:rPr lang="sv-SE" sz="1200" dirty="0"/>
              <a:t>Den här teorin passar dig som rider i lilla ridhuset</a:t>
            </a:r>
          </a:p>
          <a:p>
            <a:endParaRPr lang="sv-SE" sz="1200" dirty="0"/>
          </a:p>
          <a:p>
            <a:r>
              <a:rPr lang="sv-SE" sz="1200" b="1" dirty="0"/>
              <a:t>Samling</a:t>
            </a:r>
            <a:r>
              <a:rPr lang="sv-SE" sz="1200" dirty="0"/>
              <a:t>: Lilla ridhuset</a:t>
            </a:r>
            <a:endParaRPr lang="sv-SE" sz="1200" b="1" dirty="0"/>
          </a:p>
        </p:txBody>
      </p:sp>
      <p:sp>
        <p:nvSpPr>
          <p:cNvPr id="27" name="Rectangle 24">
            <a:extLst>
              <a:ext uri="{FF2B5EF4-FFF2-40B4-BE49-F238E27FC236}">
                <a16:creationId xmlns:a16="http://schemas.microsoft.com/office/drawing/2014/main" id="{5AE9CE6E-DF69-D04E-B79E-1F73B2CBDE16}"/>
              </a:ext>
            </a:extLst>
          </p:cNvPr>
          <p:cNvSpPr/>
          <p:nvPr/>
        </p:nvSpPr>
        <p:spPr>
          <a:xfrm>
            <a:off x="1890930" y="2504715"/>
            <a:ext cx="2592327" cy="1604931"/>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TextBox 23">
            <a:extLst>
              <a:ext uri="{FF2B5EF4-FFF2-40B4-BE49-F238E27FC236}">
                <a16:creationId xmlns:a16="http://schemas.microsoft.com/office/drawing/2014/main" id="{B0C74934-9FDB-E29F-9CAF-DF8CDFA5D4A8}"/>
              </a:ext>
            </a:extLst>
          </p:cNvPr>
          <p:cNvSpPr txBox="1"/>
          <p:nvPr/>
        </p:nvSpPr>
        <p:spPr>
          <a:xfrm>
            <a:off x="1890930" y="2581710"/>
            <a:ext cx="2424382" cy="160043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400" b="1" dirty="0" err="1"/>
              <a:t>Clinic</a:t>
            </a:r>
            <a:r>
              <a:rPr lang="sv-SE" sz="1400" b="1" dirty="0"/>
              <a:t> WE</a:t>
            </a:r>
          </a:p>
          <a:p>
            <a:r>
              <a:rPr lang="sv-SE" sz="1200" dirty="0" err="1"/>
              <a:t>Clinic</a:t>
            </a:r>
            <a:r>
              <a:rPr lang="sv-SE" sz="1200" dirty="0"/>
              <a:t> med fokus på hur man rider dom olika teknikhindren vi kommer att använda på kommande lektioner. Den här </a:t>
            </a:r>
            <a:r>
              <a:rPr lang="sv-SE" sz="1200" dirty="0" err="1"/>
              <a:t>clinicen</a:t>
            </a:r>
            <a:r>
              <a:rPr lang="sv-SE" sz="1200" dirty="0"/>
              <a:t> passar alla nivåer.</a:t>
            </a:r>
            <a:endParaRPr lang="sv-SE" sz="1200" b="1" dirty="0"/>
          </a:p>
          <a:p>
            <a:r>
              <a:rPr lang="sv-SE" sz="1200" b="1" dirty="0"/>
              <a:t>Samling</a:t>
            </a:r>
            <a:r>
              <a:rPr lang="sv-SE" sz="1200" dirty="0"/>
              <a:t>: Stora Ridhuset</a:t>
            </a:r>
          </a:p>
          <a:p>
            <a:endParaRPr lang="sv-SE" sz="1200" b="1" dirty="0"/>
          </a:p>
        </p:txBody>
      </p:sp>
      <p:sp>
        <p:nvSpPr>
          <p:cNvPr id="21" name="Rectangle 22">
            <a:extLst>
              <a:ext uri="{FF2B5EF4-FFF2-40B4-BE49-F238E27FC236}">
                <a16:creationId xmlns:a16="http://schemas.microsoft.com/office/drawing/2014/main" id="{DF86299A-72AA-20F2-9CBD-85CC25A08012}"/>
              </a:ext>
            </a:extLst>
          </p:cNvPr>
          <p:cNvSpPr/>
          <p:nvPr/>
        </p:nvSpPr>
        <p:spPr>
          <a:xfrm>
            <a:off x="5853622" y="2555927"/>
            <a:ext cx="2782378" cy="2673302"/>
          </a:xfrm>
          <a:prstGeom prst="rect">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TextBox 23">
            <a:extLst>
              <a:ext uri="{FF2B5EF4-FFF2-40B4-BE49-F238E27FC236}">
                <a16:creationId xmlns:a16="http://schemas.microsoft.com/office/drawing/2014/main" id="{DADDB07A-D380-66F5-2180-7179CB8B8E35}"/>
              </a:ext>
            </a:extLst>
          </p:cNvPr>
          <p:cNvSpPr txBox="1"/>
          <p:nvPr/>
        </p:nvSpPr>
        <p:spPr>
          <a:xfrm>
            <a:off x="5831221" y="2520794"/>
            <a:ext cx="2653162" cy="2893100"/>
          </a:xfrm>
          <a:prstGeom prst="rect">
            <a:avLst/>
          </a:prstGeom>
          <a:noFill/>
        </p:spPr>
        <p:txBody>
          <a:bodyPr wrap="square" rtlCol="0">
            <a:spAutoFit/>
          </a:bodyPr>
          <a:lstStyle/>
          <a:p>
            <a:r>
              <a:rPr lang="sv-SE" sz="1400" b="1" dirty="0"/>
              <a:t>Löshoppning</a:t>
            </a:r>
          </a:p>
          <a:p>
            <a:r>
              <a:rPr lang="sv-SE" sz="1200" dirty="0"/>
              <a:t>Löshoppning där vi kommer prata om hoppningens grunder, språngets fem faser, hoppteknik och hur hästen hoppar olika hindertyper.</a:t>
            </a:r>
          </a:p>
          <a:p>
            <a:endParaRPr lang="sv-SE" sz="1200" dirty="0"/>
          </a:p>
          <a:p>
            <a:r>
              <a:rPr lang="sv-SE" sz="1200" b="1" dirty="0"/>
              <a:t>Samling</a:t>
            </a:r>
            <a:r>
              <a:rPr lang="sv-SE" sz="1200" dirty="0"/>
              <a:t>: Lilla ridhuset</a:t>
            </a:r>
          </a:p>
          <a:p>
            <a:endParaRPr lang="sv-SE" sz="1200" dirty="0"/>
          </a:p>
          <a:p>
            <a:r>
              <a:rPr lang="sv-SE" sz="1200" b="1" dirty="0"/>
              <a:t>Övrigt</a:t>
            </a:r>
            <a:r>
              <a:rPr lang="sv-SE" sz="1200" dirty="0"/>
              <a:t>: </a:t>
            </a:r>
          </a:p>
          <a:p>
            <a:pPr marL="171450" indent="-171450">
              <a:buFont typeface="Arial" panose="020B0604020202020204" pitchFamily="34" charset="0"/>
              <a:buChar char="•"/>
            </a:pPr>
            <a:r>
              <a:rPr lang="sv-SE" sz="1200" dirty="0"/>
              <a:t>Ni bygger självständigt fram innan teorilektionen börjar</a:t>
            </a:r>
          </a:p>
          <a:p>
            <a:pPr marL="171450" indent="-171450">
              <a:buFont typeface="Arial" panose="020B0604020202020204" pitchFamily="34" charset="0"/>
              <a:buChar char="•"/>
            </a:pPr>
            <a:r>
              <a:rPr lang="sv-SE" sz="1200" dirty="0"/>
              <a:t>Alla ska ha hjälm och handskar på sig</a:t>
            </a:r>
          </a:p>
          <a:p>
            <a:pPr marL="171450" indent="-171450">
              <a:buFont typeface="Arial" panose="020B0604020202020204" pitchFamily="34" charset="0"/>
              <a:buChar char="•"/>
            </a:pPr>
            <a:r>
              <a:rPr lang="sv-SE" sz="1200" dirty="0"/>
              <a:t>Den här teorin passar dig som går i en </a:t>
            </a:r>
            <a:r>
              <a:rPr lang="sv-SE" sz="1200" dirty="0" err="1"/>
              <a:t>hoppgrupp</a:t>
            </a:r>
            <a:endParaRPr lang="sv-SE" sz="1200" dirty="0"/>
          </a:p>
          <a:p>
            <a:pPr marL="171450" indent="-171450">
              <a:buFont typeface="Arial" panose="020B0604020202020204" pitchFamily="34" charset="0"/>
              <a:buChar char="•"/>
            </a:pPr>
            <a:endParaRPr lang="sv-SE" sz="1200" dirty="0"/>
          </a:p>
        </p:txBody>
      </p:sp>
    </p:spTree>
    <p:extLst>
      <p:ext uri="{BB962C8B-B14F-4D97-AF65-F5344CB8AC3E}">
        <p14:creationId xmlns:p14="http://schemas.microsoft.com/office/powerpoint/2010/main" val="2836891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sv-SE" b="1" dirty="0"/>
              <a:t>Teori tisdag 9 april</a:t>
            </a:r>
            <a:endParaRPr lang="en-GB" b="1"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b="7273"/>
          <a:stretch/>
        </p:blipFill>
        <p:spPr>
          <a:xfrm>
            <a:off x="1321864" y="109637"/>
            <a:ext cx="1342487" cy="1257300"/>
          </a:xfrm>
          <a:prstGeom prst="rect">
            <a:avLst/>
          </a:prstGeom>
        </p:spPr>
      </p:pic>
      <p:sp>
        <p:nvSpPr>
          <p:cNvPr id="6" name="Right Arrow 5"/>
          <p:cNvSpPr/>
          <p:nvPr/>
        </p:nvSpPr>
        <p:spPr>
          <a:xfrm>
            <a:off x="290945" y="2036618"/>
            <a:ext cx="11596255" cy="282720"/>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p:cNvCxnSpPr/>
          <p:nvPr/>
        </p:nvCxnSpPr>
        <p:spPr>
          <a:xfrm>
            <a:off x="696188" y="1943101"/>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42900" y="1548244"/>
            <a:ext cx="710451" cy="369332"/>
          </a:xfrm>
          <a:prstGeom prst="rect">
            <a:avLst/>
          </a:prstGeom>
          <a:noFill/>
        </p:spPr>
        <p:txBody>
          <a:bodyPr wrap="none" rtlCol="0">
            <a:spAutoFit/>
          </a:bodyPr>
          <a:lstStyle/>
          <a:p>
            <a:r>
              <a:rPr lang="sv-SE" dirty="0"/>
              <a:t>17.00</a:t>
            </a:r>
            <a:endParaRPr lang="en-GB" dirty="0"/>
          </a:p>
        </p:txBody>
      </p:sp>
      <p:cxnSp>
        <p:nvCxnSpPr>
          <p:cNvPr id="11" name="Straight Connector 10"/>
          <p:cNvCxnSpPr/>
          <p:nvPr/>
        </p:nvCxnSpPr>
        <p:spPr>
          <a:xfrm>
            <a:off x="3248889" y="1939636"/>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895601" y="1544779"/>
            <a:ext cx="710451" cy="369332"/>
          </a:xfrm>
          <a:prstGeom prst="rect">
            <a:avLst/>
          </a:prstGeom>
          <a:noFill/>
        </p:spPr>
        <p:txBody>
          <a:bodyPr wrap="none" rtlCol="0">
            <a:spAutoFit/>
          </a:bodyPr>
          <a:lstStyle/>
          <a:p>
            <a:r>
              <a:rPr lang="sv-SE" dirty="0"/>
              <a:t>18.00</a:t>
            </a:r>
            <a:endParaRPr lang="en-GB" dirty="0"/>
          </a:p>
        </p:txBody>
      </p:sp>
      <p:sp>
        <p:nvSpPr>
          <p:cNvPr id="14" name="TextBox 13"/>
          <p:cNvSpPr txBox="1"/>
          <p:nvPr/>
        </p:nvSpPr>
        <p:spPr>
          <a:xfrm>
            <a:off x="5524495" y="1555170"/>
            <a:ext cx="710451" cy="369332"/>
          </a:xfrm>
          <a:prstGeom prst="rect">
            <a:avLst/>
          </a:prstGeom>
          <a:noFill/>
        </p:spPr>
        <p:txBody>
          <a:bodyPr wrap="none" rtlCol="0">
            <a:spAutoFit/>
          </a:bodyPr>
          <a:lstStyle/>
          <a:p>
            <a:r>
              <a:rPr lang="sv-SE" dirty="0"/>
              <a:t>19.00</a:t>
            </a:r>
            <a:endParaRPr lang="en-GB" dirty="0"/>
          </a:p>
        </p:txBody>
      </p:sp>
      <p:cxnSp>
        <p:nvCxnSpPr>
          <p:cNvPr id="15" name="Straight Connector 14"/>
          <p:cNvCxnSpPr/>
          <p:nvPr/>
        </p:nvCxnSpPr>
        <p:spPr>
          <a:xfrm>
            <a:off x="8482445" y="1925780"/>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129157" y="1530923"/>
            <a:ext cx="710451" cy="369332"/>
          </a:xfrm>
          <a:prstGeom prst="rect">
            <a:avLst/>
          </a:prstGeom>
          <a:noFill/>
        </p:spPr>
        <p:txBody>
          <a:bodyPr wrap="none" rtlCol="0">
            <a:spAutoFit/>
          </a:bodyPr>
          <a:lstStyle/>
          <a:p>
            <a:r>
              <a:rPr lang="sv-SE" dirty="0"/>
              <a:t>20.00</a:t>
            </a:r>
            <a:endParaRPr lang="en-GB" dirty="0"/>
          </a:p>
        </p:txBody>
      </p:sp>
      <p:cxnSp>
        <p:nvCxnSpPr>
          <p:cNvPr id="17" name="Straight Connector 16"/>
          <p:cNvCxnSpPr/>
          <p:nvPr/>
        </p:nvCxnSpPr>
        <p:spPr>
          <a:xfrm>
            <a:off x="11080166" y="1936171"/>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0726878" y="1541314"/>
            <a:ext cx="710451" cy="369332"/>
          </a:xfrm>
          <a:prstGeom prst="rect">
            <a:avLst/>
          </a:prstGeom>
          <a:noFill/>
        </p:spPr>
        <p:txBody>
          <a:bodyPr wrap="none" rtlCol="0">
            <a:spAutoFit/>
          </a:bodyPr>
          <a:lstStyle/>
          <a:p>
            <a:r>
              <a:rPr lang="sv-SE" dirty="0"/>
              <a:t>21.00</a:t>
            </a:r>
            <a:endParaRPr lang="en-GB" dirty="0"/>
          </a:p>
        </p:txBody>
      </p:sp>
      <p:sp>
        <p:nvSpPr>
          <p:cNvPr id="28" name="TextBox 27"/>
          <p:cNvSpPr txBox="1"/>
          <p:nvPr/>
        </p:nvSpPr>
        <p:spPr>
          <a:xfrm>
            <a:off x="41559" y="32613"/>
            <a:ext cx="1015599" cy="369332"/>
          </a:xfrm>
          <a:prstGeom prst="rect">
            <a:avLst/>
          </a:prstGeom>
        </p:spPr>
        <p:style>
          <a:lnRef idx="0">
            <a:schemeClr val="accent4"/>
          </a:lnRef>
          <a:fillRef idx="3">
            <a:schemeClr val="accent4"/>
          </a:fillRef>
          <a:effectRef idx="3">
            <a:schemeClr val="accent4"/>
          </a:effectRef>
          <a:fontRef idx="minor">
            <a:schemeClr val="lt1"/>
          </a:fontRef>
        </p:style>
        <p:txBody>
          <a:bodyPr wrap="none" rtlCol="0">
            <a:spAutoFit/>
          </a:bodyPr>
          <a:lstStyle/>
          <a:p>
            <a:r>
              <a:rPr lang="sv-SE" dirty="0"/>
              <a:t>Vecka 15</a:t>
            </a:r>
            <a:endParaRPr lang="en-GB" dirty="0"/>
          </a:p>
        </p:txBody>
      </p:sp>
      <p:cxnSp>
        <p:nvCxnSpPr>
          <p:cNvPr id="29" name="Straight Connector 12"/>
          <p:cNvCxnSpPr/>
          <p:nvPr/>
        </p:nvCxnSpPr>
        <p:spPr>
          <a:xfrm>
            <a:off x="7124486" y="1981793"/>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 name="Rektangel 1"/>
          <p:cNvSpPr/>
          <p:nvPr/>
        </p:nvSpPr>
        <p:spPr>
          <a:xfrm>
            <a:off x="6769260" y="1544636"/>
            <a:ext cx="710451" cy="369332"/>
          </a:xfrm>
          <a:prstGeom prst="rect">
            <a:avLst/>
          </a:prstGeom>
        </p:spPr>
        <p:txBody>
          <a:bodyPr wrap="none">
            <a:spAutoFit/>
          </a:bodyPr>
          <a:lstStyle/>
          <a:p>
            <a:r>
              <a:rPr lang="sv-SE" dirty="0"/>
              <a:t>19.30</a:t>
            </a:r>
            <a:endParaRPr lang="en-GB" dirty="0"/>
          </a:p>
        </p:txBody>
      </p:sp>
      <p:cxnSp>
        <p:nvCxnSpPr>
          <p:cNvPr id="49" name="Straight Connector 12"/>
          <p:cNvCxnSpPr/>
          <p:nvPr/>
        </p:nvCxnSpPr>
        <p:spPr>
          <a:xfrm>
            <a:off x="9710624" y="1920751"/>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 name="Rektangel 6"/>
          <p:cNvSpPr/>
          <p:nvPr/>
        </p:nvSpPr>
        <p:spPr>
          <a:xfrm>
            <a:off x="9317050" y="1548225"/>
            <a:ext cx="710451" cy="369332"/>
          </a:xfrm>
          <a:prstGeom prst="rect">
            <a:avLst/>
          </a:prstGeom>
        </p:spPr>
        <p:txBody>
          <a:bodyPr wrap="none">
            <a:spAutoFit/>
          </a:bodyPr>
          <a:lstStyle/>
          <a:p>
            <a:r>
              <a:rPr lang="sv-SE" dirty="0"/>
              <a:t>20.30</a:t>
            </a:r>
            <a:endParaRPr lang="en-GB" dirty="0"/>
          </a:p>
        </p:txBody>
      </p:sp>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04729" y="25320"/>
            <a:ext cx="2199256" cy="1495493"/>
          </a:xfrm>
          <a:prstGeom prst="rect">
            <a:avLst/>
          </a:prstGeom>
        </p:spPr>
      </p:pic>
      <p:cxnSp>
        <p:nvCxnSpPr>
          <p:cNvPr id="41" name="Straight Connector 12"/>
          <p:cNvCxnSpPr/>
          <p:nvPr/>
        </p:nvCxnSpPr>
        <p:spPr>
          <a:xfrm>
            <a:off x="2241734" y="1895663"/>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2" name="Rektangel 41"/>
          <p:cNvSpPr/>
          <p:nvPr/>
        </p:nvSpPr>
        <p:spPr>
          <a:xfrm>
            <a:off x="1901039" y="1522076"/>
            <a:ext cx="710451" cy="369332"/>
          </a:xfrm>
          <a:prstGeom prst="rect">
            <a:avLst/>
          </a:prstGeom>
        </p:spPr>
        <p:txBody>
          <a:bodyPr wrap="none">
            <a:spAutoFit/>
          </a:bodyPr>
          <a:lstStyle/>
          <a:p>
            <a:r>
              <a:rPr lang="sv-SE" dirty="0"/>
              <a:t>17.30</a:t>
            </a:r>
            <a:endParaRPr lang="en-GB" dirty="0"/>
          </a:p>
        </p:txBody>
      </p:sp>
      <p:cxnSp>
        <p:nvCxnSpPr>
          <p:cNvPr id="36" name="Straight Connector 12"/>
          <p:cNvCxnSpPr/>
          <p:nvPr/>
        </p:nvCxnSpPr>
        <p:spPr>
          <a:xfrm>
            <a:off x="4530665" y="1941280"/>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6" name="Rektangel 45"/>
          <p:cNvSpPr/>
          <p:nvPr/>
        </p:nvSpPr>
        <p:spPr>
          <a:xfrm>
            <a:off x="4173803" y="1573644"/>
            <a:ext cx="710451" cy="369332"/>
          </a:xfrm>
          <a:prstGeom prst="rect">
            <a:avLst/>
          </a:prstGeom>
        </p:spPr>
        <p:txBody>
          <a:bodyPr wrap="none">
            <a:spAutoFit/>
          </a:bodyPr>
          <a:lstStyle/>
          <a:p>
            <a:r>
              <a:rPr lang="sv-SE" dirty="0"/>
              <a:t>18.30</a:t>
            </a:r>
            <a:endParaRPr lang="en-GB" dirty="0"/>
          </a:p>
        </p:txBody>
      </p:sp>
      <p:cxnSp>
        <p:nvCxnSpPr>
          <p:cNvPr id="43" name="Straight Connector 14">
            <a:extLst>
              <a:ext uri="{FF2B5EF4-FFF2-40B4-BE49-F238E27FC236}">
                <a16:creationId xmlns:a16="http://schemas.microsoft.com/office/drawing/2014/main" id="{6F48F0DB-00B0-4E6B-B592-203F681D515A}"/>
              </a:ext>
            </a:extLst>
          </p:cNvPr>
          <p:cNvCxnSpPr/>
          <p:nvPr/>
        </p:nvCxnSpPr>
        <p:spPr>
          <a:xfrm>
            <a:off x="5882411" y="1911925"/>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4">
            <a:extLst>
              <a:ext uri="{FF2B5EF4-FFF2-40B4-BE49-F238E27FC236}">
                <a16:creationId xmlns:a16="http://schemas.microsoft.com/office/drawing/2014/main" id="{6FC68241-BCB7-0942-0302-C6BDC5A8D251}"/>
              </a:ext>
            </a:extLst>
          </p:cNvPr>
          <p:cNvSpPr/>
          <p:nvPr/>
        </p:nvSpPr>
        <p:spPr>
          <a:xfrm>
            <a:off x="7205907" y="2522907"/>
            <a:ext cx="1276538" cy="1898239"/>
          </a:xfrm>
          <a:prstGeom prst="rect">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TextBox 23">
            <a:extLst>
              <a:ext uri="{FF2B5EF4-FFF2-40B4-BE49-F238E27FC236}">
                <a16:creationId xmlns:a16="http://schemas.microsoft.com/office/drawing/2014/main" id="{573F8707-D06E-7FA4-E6AC-A736C82F79D6}"/>
              </a:ext>
            </a:extLst>
          </p:cNvPr>
          <p:cNvSpPr txBox="1"/>
          <p:nvPr/>
        </p:nvSpPr>
        <p:spPr>
          <a:xfrm>
            <a:off x="7243614" y="2493079"/>
            <a:ext cx="1275584" cy="1754326"/>
          </a:xfrm>
          <a:prstGeom prst="rect">
            <a:avLst/>
          </a:prstGeom>
          <a:noFill/>
        </p:spPr>
        <p:txBody>
          <a:bodyPr wrap="square" rtlCol="0">
            <a:spAutoFit/>
          </a:bodyPr>
          <a:lstStyle/>
          <a:p>
            <a:r>
              <a:rPr lang="sv-SE" sz="1200" b="1" dirty="0"/>
              <a:t>Insläpp</a:t>
            </a:r>
          </a:p>
          <a:p>
            <a:r>
              <a:rPr lang="sv-SE" sz="1200" dirty="0"/>
              <a:t>Vi går igenom och visar hur man slussar hästarna ifrån hagen till stallet på ett säkert sätt.</a:t>
            </a:r>
          </a:p>
          <a:p>
            <a:endParaRPr lang="sv-SE" sz="1200" dirty="0"/>
          </a:p>
          <a:p>
            <a:r>
              <a:rPr lang="sv-SE" sz="1200" b="1" dirty="0"/>
              <a:t>Samling</a:t>
            </a:r>
            <a:r>
              <a:rPr lang="sv-SE" sz="1200" dirty="0"/>
              <a:t>: Stallet</a:t>
            </a:r>
            <a:endParaRPr lang="sv-SE" sz="1200" b="1" dirty="0"/>
          </a:p>
        </p:txBody>
      </p:sp>
      <p:sp>
        <p:nvSpPr>
          <p:cNvPr id="23" name="Rectangle 24">
            <a:extLst>
              <a:ext uri="{FF2B5EF4-FFF2-40B4-BE49-F238E27FC236}">
                <a16:creationId xmlns:a16="http://schemas.microsoft.com/office/drawing/2014/main" id="{5872B608-DE63-6928-2840-16C0AAADBC27}"/>
              </a:ext>
            </a:extLst>
          </p:cNvPr>
          <p:cNvSpPr/>
          <p:nvPr/>
        </p:nvSpPr>
        <p:spPr>
          <a:xfrm>
            <a:off x="686931" y="2563336"/>
            <a:ext cx="1584352" cy="2381606"/>
          </a:xfrm>
          <a:prstGeom prst="rect">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TextBox 23">
            <a:extLst>
              <a:ext uri="{FF2B5EF4-FFF2-40B4-BE49-F238E27FC236}">
                <a16:creationId xmlns:a16="http://schemas.microsoft.com/office/drawing/2014/main" id="{C2B9CC08-B012-B262-FED0-640C52673BF9}"/>
              </a:ext>
            </a:extLst>
          </p:cNvPr>
          <p:cNvSpPr txBox="1"/>
          <p:nvPr/>
        </p:nvSpPr>
        <p:spPr>
          <a:xfrm>
            <a:off x="683357" y="2655569"/>
            <a:ext cx="1699383" cy="2308324"/>
          </a:xfrm>
          <a:prstGeom prst="rect">
            <a:avLst/>
          </a:prstGeom>
          <a:noFill/>
        </p:spPr>
        <p:txBody>
          <a:bodyPr wrap="square" rtlCol="0">
            <a:spAutoFit/>
          </a:bodyPr>
          <a:lstStyle/>
          <a:p>
            <a:r>
              <a:rPr lang="sv-SE" sz="1200" b="1" dirty="0"/>
              <a:t>Uppsittning</a:t>
            </a:r>
          </a:p>
          <a:p>
            <a:r>
              <a:rPr lang="sv-SE" sz="1200" dirty="0"/>
              <a:t>Här får du lära dig hur du förbereder för uppsittning (lägger upp tyglar, spänner sadelgjorden och drar ner stigbyglarna) och sitter upp på ett korrekt och säkert sätt, som även hästen uppskattar. </a:t>
            </a:r>
          </a:p>
          <a:p>
            <a:endParaRPr lang="sv-SE" sz="1200" dirty="0"/>
          </a:p>
          <a:p>
            <a:r>
              <a:rPr lang="sv-SE" sz="1200" b="1" dirty="0"/>
              <a:t>Samling</a:t>
            </a:r>
            <a:r>
              <a:rPr lang="sv-SE" sz="1200" dirty="0"/>
              <a:t>: Lilla ridhuset</a:t>
            </a:r>
            <a:endParaRPr lang="sv-SE" sz="1200" b="1" dirty="0"/>
          </a:p>
        </p:txBody>
      </p:sp>
      <p:sp>
        <p:nvSpPr>
          <p:cNvPr id="25" name="Rectangle 22">
            <a:extLst>
              <a:ext uri="{FF2B5EF4-FFF2-40B4-BE49-F238E27FC236}">
                <a16:creationId xmlns:a16="http://schemas.microsoft.com/office/drawing/2014/main" id="{971459EC-EEED-4584-FBB5-031283BB8146}"/>
              </a:ext>
            </a:extLst>
          </p:cNvPr>
          <p:cNvSpPr/>
          <p:nvPr/>
        </p:nvSpPr>
        <p:spPr>
          <a:xfrm>
            <a:off x="2283969" y="2574762"/>
            <a:ext cx="1636296" cy="1493522"/>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TextBox 28">
            <a:extLst>
              <a:ext uri="{FF2B5EF4-FFF2-40B4-BE49-F238E27FC236}">
                <a16:creationId xmlns:a16="http://schemas.microsoft.com/office/drawing/2014/main" id="{E3E6DEB2-1AC2-8762-9CDD-1FA83134D0A3}"/>
              </a:ext>
            </a:extLst>
          </p:cNvPr>
          <p:cNvSpPr txBox="1"/>
          <p:nvPr/>
        </p:nvSpPr>
        <p:spPr>
          <a:xfrm>
            <a:off x="2286716" y="2599045"/>
            <a:ext cx="1699383" cy="1785104"/>
          </a:xfrm>
          <a:prstGeom prst="rect">
            <a:avLst/>
          </a:prstGeom>
          <a:noFill/>
        </p:spPr>
        <p:txBody>
          <a:bodyPr wrap="square" rtlCol="0">
            <a:spAutoFit/>
          </a:bodyPr>
          <a:lstStyle/>
          <a:p>
            <a:r>
              <a:rPr lang="sv-SE" sz="1400" b="1" dirty="0" err="1"/>
              <a:t>Ridclinic</a:t>
            </a:r>
            <a:endParaRPr lang="sv-SE" sz="1400" b="1" dirty="0"/>
          </a:p>
          <a:p>
            <a:r>
              <a:rPr lang="sv-SE" sz="1200" dirty="0"/>
              <a:t>En </a:t>
            </a:r>
            <a:r>
              <a:rPr lang="sv-SE" sz="1200" dirty="0" err="1"/>
              <a:t>clinic</a:t>
            </a:r>
            <a:r>
              <a:rPr lang="sv-SE" sz="1200" dirty="0"/>
              <a:t> för dig som rider i lilla ridhuset där vi bland annat fokuserar på gångarter och några av ridvägarna</a:t>
            </a:r>
          </a:p>
          <a:p>
            <a:r>
              <a:rPr lang="sv-SE" sz="1200" b="1" dirty="0"/>
              <a:t>Samling</a:t>
            </a:r>
            <a:r>
              <a:rPr lang="sv-SE" sz="1200" dirty="0"/>
              <a:t>: Lilla ridhuset</a:t>
            </a:r>
          </a:p>
          <a:p>
            <a:endParaRPr lang="sv-SE" sz="1200" dirty="0"/>
          </a:p>
          <a:p>
            <a:endParaRPr lang="sv-SE" sz="1200" dirty="0"/>
          </a:p>
        </p:txBody>
      </p:sp>
      <p:sp>
        <p:nvSpPr>
          <p:cNvPr id="10" name="Rectangle 24">
            <a:extLst>
              <a:ext uri="{FF2B5EF4-FFF2-40B4-BE49-F238E27FC236}">
                <a16:creationId xmlns:a16="http://schemas.microsoft.com/office/drawing/2014/main" id="{BDD80F4F-D6EC-4E74-5999-6C546BE5E7C0}"/>
              </a:ext>
            </a:extLst>
          </p:cNvPr>
          <p:cNvSpPr/>
          <p:nvPr/>
        </p:nvSpPr>
        <p:spPr>
          <a:xfrm>
            <a:off x="3303746" y="4856316"/>
            <a:ext cx="2592327" cy="1936713"/>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TextBox 23">
            <a:extLst>
              <a:ext uri="{FF2B5EF4-FFF2-40B4-BE49-F238E27FC236}">
                <a16:creationId xmlns:a16="http://schemas.microsoft.com/office/drawing/2014/main" id="{3065FAD1-A348-BFB0-6E3E-11C830C2978F}"/>
              </a:ext>
            </a:extLst>
          </p:cNvPr>
          <p:cNvSpPr txBox="1"/>
          <p:nvPr/>
        </p:nvSpPr>
        <p:spPr>
          <a:xfrm>
            <a:off x="3311516" y="4888230"/>
            <a:ext cx="2592326" cy="180049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200" b="1" dirty="0" err="1"/>
              <a:t>Clinic</a:t>
            </a:r>
            <a:r>
              <a:rPr lang="sv-SE" sz="1200" b="1" dirty="0"/>
              <a:t> WE</a:t>
            </a:r>
          </a:p>
          <a:p>
            <a:r>
              <a:rPr lang="sv-SE" sz="1100" dirty="0" err="1"/>
              <a:t>Clinic</a:t>
            </a:r>
            <a:r>
              <a:rPr lang="sv-SE" sz="1100" dirty="0"/>
              <a:t> med fokus på ryttarens inverkan i dom olika teknikhindren och hur man använda hindren för att utvecklas sin inverkan och hästens lösgjordhet. Den här </a:t>
            </a:r>
            <a:r>
              <a:rPr lang="sv-SE" sz="1100" dirty="0" err="1"/>
              <a:t>clinicen</a:t>
            </a:r>
            <a:r>
              <a:rPr lang="sv-SE" sz="1100" dirty="0"/>
              <a:t> passar både dig som kommit lite längre i din </a:t>
            </a:r>
            <a:r>
              <a:rPr lang="sv-SE" sz="1100" dirty="0" err="1"/>
              <a:t>ridutbildning</a:t>
            </a:r>
            <a:r>
              <a:rPr lang="sv-SE" sz="1100" dirty="0"/>
              <a:t> och dig som går i en specialgrupp</a:t>
            </a:r>
          </a:p>
          <a:p>
            <a:endParaRPr lang="sv-SE" sz="1100" b="1" dirty="0"/>
          </a:p>
          <a:p>
            <a:r>
              <a:rPr lang="sv-SE" sz="1100" b="1" dirty="0"/>
              <a:t>Samling: </a:t>
            </a:r>
            <a:r>
              <a:rPr lang="sv-SE" sz="1100" dirty="0"/>
              <a:t>Stora ridhuset</a:t>
            </a:r>
            <a:endParaRPr lang="sv-SE" sz="1100" b="1" dirty="0"/>
          </a:p>
        </p:txBody>
      </p:sp>
      <p:sp>
        <p:nvSpPr>
          <p:cNvPr id="34" name="Rectangle 24">
            <a:extLst>
              <a:ext uri="{FF2B5EF4-FFF2-40B4-BE49-F238E27FC236}">
                <a16:creationId xmlns:a16="http://schemas.microsoft.com/office/drawing/2014/main" id="{B16DF320-B112-76CA-C194-5A7CA8756053}"/>
              </a:ext>
            </a:extLst>
          </p:cNvPr>
          <p:cNvSpPr/>
          <p:nvPr/>
        </p:nvSpPr>
        <p:spPr>
          <a:xfrm>
            <a:off x="4515993" y="2470892"/>
            <a:ext cx="2653161" cy="2345562"/>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TextBox 23">
            <a:extLst>
              <a:ext uri="{FF2B5EF4-FFF2-40B4-BE49-F238E27FC236}">
                <a16:creationId xmlns:a16="http://schemas.microsoft.com/office/drawing/2014/main" id="{6DBB68E3-BB81-F5DF-9A83-5440B9487197}"/>
              </a:ext>
            </a:extLst>
          </p:cNvPr>
          <p:cNvSpPr txBox="1"/>
          <p:nvPr/>
        </p:nvSpPr>
        <p:spPr>
          <a:xfrm>
            <a:off x="4496319" y="2449951"/>
            <a:ext cx="2782534" cy="238526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100" b="1" dirty="0"/>
              <a:t>Hästen i centrum</a:t>
            </a:r>
          </a:p>
          <a:p>
            <a:r>
              <a:rPr lang="sv-SE" sz="1050" dirty="0"/>
              <a:t>Att ta hand om hästen noga är viktigt för att den ska trivas och hålla sig frisk. En viktig del i detta har du som elev när du ansvarar för att sköta om hästen före och efter ridningen.</a:t>
            </a:r>
          </a:p>
          <a:p>
            <a:endParaRPr lang="sv-SE" sz="1050" dirty="0"/>
          </a:p>
          <a:p>
            <a:r>
              <a:rPr lang="sv-SE" sz="1050" dirty="0"/>
              <a:t>Här går vi igenom hur du förbereder hästen inför lektionen så både du och hästen får en trevlig stund tillsammans och varför det är så viktigt att hästen är välvårdad och har utrustningen korrekt.</a:t>
            </a:r>
          </a:p>
          <a:p>
            <a:r>
              <a:rPr lang="sv-SE" sz="1050" dirty="0"/>
              <a:t>Tack för att du är med och bidrar till en ökad hästvälfärd</a:t>
            </a:r>
          </a:p>
          <a:p>
            <a:r>
              <a:rPr lang="sv-SE" sz="1100" b="1" dirty="0"/>
              <a:t>Samling</a:t>
            </a:r>
            <a:r>
              <a:rPr lang="sv-SE" sz="1100" dirty="0"/>
              <a:t>: </a:t>
            </a:r>
            <a:r>
              <a:rPr lang="sv-SE" sz="1050" dirty="0"/>
              <a:t>Stallet</a:t>
            </a:r>
            <a:endParaRPr lang="sv-SE" sz="1050" b="1" dirty="0"/>
          </a:p>
        </p:txBody>
      </p:sp>
    </p:spTree>
    <p:extLst>
      <p:ext uri="{BB962C8B-B14F-4D97-AF65-F5344CB8AC3E}">
        <p14:creationId xmlns:p14="http://schemas.microsoft.com/office/powerpoint/2010/main" val="1698102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sv-SE" b="1" dirty="0"/>
              <a:t>Teori onsdag 10 april</a:t>
            </a:r>
            <a:endParaRPr lang="en-GB" b="1"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b="7273"/>
          <a:stretch/>
        </p:blipFill>
        <p:spPr>
          <a:xfrm>
            <a:off x="1321864" y="109637"/>
            <a:ext cx="1342487" cy="1257300"/>
          </a:xfrm>
          <a:prstGeom prst="rect">
            <a:avLst/>
          </a:prstGeom>
        </p:spPr>
      </p:pic>
      <p:sp>
        <p:nvSpPr>
          <p:cNvPr id="6" name="Right Arrow 5"/>
          <p:cNvSpPr/>
          <p:nvPr/>
        </p:nvSpPr>
        <p:spPr>
          <a:xfrm>
            <a:off x="290945" y="2036618"/>
            <a:ext cx="11596255" cy="282720"/>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p:cNvCxnSpPr/>
          <p:nvPr/>
        </p:nvCxnSpPr>
        <p:spPr>
          <a:xfrm>
            <a:off x="696188" y="1943101"/>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42900" y="1548244"/>
            <a:ext cx="710451" cy="369332"/>
          </a:xfrm>
          <a:prstGeom prst="rect">
            <a:avLst/>
          </a:prstGeom>
          <a:noFill/>
        </p:spPr>
        <p:txBody>
          <a:bodyPr wrap="none" rtlCol="0">
            <a:spAutoFit/>
          </a:bodyPr>
          <a:lstStyle/>
          <a:p>
            <a:r>
              <a:rPr lang="sv-SE" dirty="0"/>
              <a:t>17.00</a:t>
            </a:r>
            <a:endParaRPr lang="en-GB" dirty="0"/>
          </a:p>
        </p:txBody>
      </p:sp>
      <p:cxnSp>
        <p:nvCxnSpPr>
          <p:cNvPr id="13" name="Straight Connector 12"/>
          <p:cNvCxnSpPr/>
          <p:nvPr/>
        </p:nvCxnSpPr>
        <p:spPr>
          <a:xfrm>
            <a:off x="5841216" y="1984642"/>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524495" y="1555170"/>
            <a:ext cx="710451" cy="369332"/>
          </a:xfrm>
          <a:prstGeom prst="rect">
            <a:avLst/>
          </a:prstGeom>
          <a:noFill/>
        </p:spPr>
        <p:txBody>
          <a:bodyPr wrap="none" rtlCol="0">
            <a:spAutoFit/>
          </a:bodyPr>
          <a:lstStyle/>
          <a:p>
            <a:r>
              <a:rPr lang="sv-SE" dirty="0"/>
              <a:t>19.00</a:t>
            </a:r>
            <a:endParaRPr lang="en-GB" dirty="0"/>
          </a:p>
        </p:txBody>
      </p:sp>
      <p:cxnSp>
        <p:nvCxnSpPr>
          <p:cNvPr id="15" name="Straight Connector 14"/>
          <p:cNvCxnSpPr/>
          <p:nvPr/>
        </p:nvCxnSpPr>
        <p:spPr>
          <a:xfrm>
            <a:off x="8482445" y="1925780"/>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129157" y="1530923"/>
            <a:ext cx="710451" cy="369332"/>
          </a:xfrm>
          <a:prstGeom prst="rect">
            <a:avLst/>
          </a:prstGeom>
          <a:noFill/>
        </p:spPr>
        <p:txBody>
          <a:bodyPr wrap="none" rtlCol="0">
            <a:spAutoFit/>
          </a:bodyPr>
          <a:lstStyle/>
          <a:p>
            <a:r>
              <a:rPr lang="sv-SE" dirty="0"/>
              <a:t>20.00</a:t>
            </a:r>
            <a:endParaRPr lang="en-GB" dirty="0"/>
          </a:p>
        </p:txBody>
      </p:sp>
      <p:cxnSp>
        <p:nvCxnSpPr>
          <p:cNvPr id="17" name="Straight Connector 16"/>
          <p:cNvCxnSpPr/>
          <p:nvPr/>
        </p:nvCxnSpPr>
        <p:spPr>
          <a:xfrm>
            <a:off x="11080166" y="1936171"/>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0726878" y="1541314"/>
            <a:ext cx="710451" cy="369332"/>
          </a:xfrm>
          <a:prstGeom prst="rect">
            <a:avLst/>
          </a:prstGeom>
          <a:noFill/>
        </p:spPr>
        <p:txBody>
          <a:bodyPr wrap="none" rtlCol="0">
            <a:spAutoFit/>
          </a:bodyPr>
          <a:lstStyle/>
          <a:p>
            <a:r>
              <a:rPr lang="sv-SE" dirty="0"/>
              <a:t>21.00</a:t>
            </a:r>
            <a:endParaRPr lang="en-GB" dirty="0"/>
          </a:p>
        </p:txBody>
      </p:sp>
      <p:sp>
        <p:nvSpPr>
          <p:cNvPr id="28" name="TextBox 27"/>
          <p:cNvSpPr txBox="1"/>
          <p:nvPr/>
        </p:nvSpPr>
        <p:spPr>
          <a:xfrm>
            <a:off x="41559" y="32613"/>
            <a:ext cx="1015599" cy="369332"/>
          </a:xfrm>
          <a:prstGeom prst="rect">
            <a:avLst/>
          </a:prstGeom>
        </p:spPr>
        <p:style>
          <a:lnRef idx="0">
            <a:schemeClr val="accent4"/>
          </a:lnRef>
          <a:fillRef idx="3">
            <a:schemeClr val="accent4"/>
          </a:fillRef>
          <a:effectRef idx="3">
            <a:schemeClr val="accent4"/>
          </a:effectRef>
          <a:fontRef idx="minor">
            <a:schemeClr val="lt1"/>
          </a:fontRef>
        </p:style>
        <p:txBody>
          <a:bodyPr wrap="none" rtlCol="0">
            <a:spAutoFit/>
          </a:bodyPr>
          <a:lstStyle/>
          <a:p>
            <a:r>
              <a:rPr lang="sv-SE" dirty="0"/>
              <a:t>Vecka 15</a:t>
            </a:r>
            <a:endParaRPr lang="en-GB" dirty="0"/>
          </a:p>
        </p:txBody>
      </p:sp>
      <p:cxnSp>
        <p:nvCxnSpPr>
          <p:cNvPr id="29" name="Straight Connector 12"/>
          <p:cNvCxnSpPr/>
          <p:nvPr/>
        </p:nvCxnSpPr>
        <p:spPr>
          <a:xfrm>
            <a:off x="7124486" y="1981793"/>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 name="Rektangel 1"/>
          <p:cNvSpPr/>
          <p:nvPr/>
        </p:nvSpPr>
        <p:spPr>
          <a:xfrm>
            <a:off x="6769260" y="1544636"/>
            <a:ext cx="710451" cy="369332"/>
          </a:xfrm>
          <a:prstGeom prst="rect">
            <a:avLst/>
          </a:prstGeom>
        </p:spPr>
        <p:txBody>
          <a:bodyPr wrap="none">
            <a:spAutoFit/>
          </a:bodyPr>
          <a:lstStyle/>
          <a:p>
            <a:r>
              <a:rPr lang="sv-SE" dirty="0"/>
              <a:t>19.30</a:t>
            </a:r>
            <a:endParaRPr lang="en-GB" dirty="0"/>
          </a:p>
        </p:txBody>
      </p:sp>
      <p:cxnSp>
        <p:nvCxnSpPr>
          <p:cNvPr id="49" name="Straight Connector 12"/>
          <p:cNvCxnSpPr/>
          <p:nvPr/>
        </p:nvCxnSpPr>
        <p:spPr>
          <a:xfrm>
            <a:off x="9177216" y="1920751"/>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 name="Rektangel 6"/>
          <p:cNvSpPr/>
          <p:nvPr/>
        </p:nvSpPr>
        <p:spPr>
          <a:xfrm>
            <a:off x="8834450" y="1548225"/>
            <a:ext cx="710451" cy="369332"/>
          </a:xfrm>
          <a:prstGeom prst="rect">
            <a:avLst/>
          </a:prstGeom>
        </p:spPr>
        <p:txBody>
          <a:bodyPr wrap="none">
            <a:spAutoFit/>
          </a:bodyPr>
          <a:lstStyle/>
          <a:p>
            <a:r>
              <a:rPr lang="sv-SE" dirty="0"/>
              <a:t>20.15</a:t>
            </a:r>
            <a:endParaRPr lang="en-GB" dirty="0"/>
          </a:p>
        </p:txBody>
      </p:sp>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04729" y="25320"/>
            <a:ext cx="2199256" cy="1495493"/>
          </a:xfrm>
          <a:prstGeom prst="rect">
            <a:avLst/>
          </a:prstGeom>
        </p:spPr>
      </p:pic>
      <p:cxnSp>
        <p:nvCxnSpPr>
          <p:cNvPr id="41" name="Straight Connector 12"/>
          <p:cNvCxnSpPr/>
          <p:nvPr/>
        </p:nvCxnSpPr>
        <p:spPr>
          <a:xfrm>
            <a:off x="2593526" y="1895663"/>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2" name="Rektangel 41"/>
          <p:cNvSpPr/>
          <p:nvPr/>
        </p:nvSpPr>
        <p:spPr>
          <a:xfrm>
            <a:off x="2255266" y="1548225"/>
            <a:ext cx="710451" cy="369332"/>
          </a:xfrm>
          <a:prstGeom prst="rect">
            <a:avLst/>
          </a:prstGeom>
        </p:spPr>
        <p:txBody>
          <a:bodyPr wrap="none">
            <a:spAutoFit/>
          </a:bodyPr>
          <a:lstStyle/>
          <a:p>
            <a:r>
              <a:rPr lang="sv-SE" dirty="0"/>
              <a:t>17.45</a:t>
            </a:r>
            <a:endParaRPr lang="en-GB" dirty="0"/>
          </a:p>
        </p:txBody>
      </p:sp>
      <p:cxnSp>
        <p:nvCxnSpPr>
          <p:cNvPr id="36" name="Straight Connector 12"/>
          <p:cNvCxnSpPr/>
          <p:nvPr/>
        </p:nvCxnSpPr>
        <p:spPr>
          <a:xfrm>
            <a:off x="4530665" y="1941280"/>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6" name="Rektangel 45"/>
          <p:cNvSpPr/>
          <p:nvPr/>
        </p:nvSpPr>
        <p:spPr>
          <a:xfrm>
            <a:off x="4193492" y="1562950"/>
            <a:ext cx="710451" cy="369332"/>
          </a:xfrm>
          <a:prstGeom prst="rect">
            <a:avLst/>
          </a:prstGeom>
        </p:spPr>
        <p:txBody>
          <a:bodyPr wrap="none">
            <a:spAutoFit/>
          </a:bodyPr>
          <a:lstStyle/>
          <a:p>
            <a:r>
              <a:rPr lang="sv-SE" dirty="0"/>
              <a:t>18.30</a:t>
            </a:r>
            <a:endParaRPr lang="en-GB" dirty="0"/>
          </a:p>
        </p:txBody>
      </p:sp>
      <p:sp>
        <p:nvSpPr>
          <p:cNvPr id="52" name="Rectangle 18">
            <a:extLst>
              <a:ext uri="{FF2B5EF4-FFF2-40B4-BE49-F238E27FC236}">
                <a16:creationId xmlns:a16="http://schemas.microsoft.com/office/drawing/2014/main" id="{CC461DEF-2B87-44B6-B0E6-4F122816D0A9}"/>
              </a:ext>
            </a:extLst>
          </p:cNvPr>
          <p:cNvSpPr/>
          <p:nvPr/>
        </p:nvSpPr>
        <p:spPr>
          <a:xfrm>
            <a:off x="692589" y="2536541"/>
            <a:ext cx="1892134" cy="1643573"/>
          </a:xfrm>
          <a:prstGeom prst="rect">
            <a:avLst/>
          </a:prstGeom>
          <a:solidFill>
            <a:srgbClr val="FF0000">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3" name="TextBox 23">
            <a:extLst>
              <a:ext uri="{FF2B5EF4-FFF2-40B4-BE49-F238E27FC236}">
                <a16:creationId xmlns:a16="http://schemas.microsoft.com/office/drawing/2014/main" id="{EE50E70B-DA84-40FB-9E4B-761E02FEFA6D}"/>
              </a:ext>
            </a:extLst>
          </p:cNvPr>
          <p:cNvSpPr txBox="1"/>
          <p:nvPr/>
        </p:nvSpPr>
        <p:spPr>
          <a:xfrm>
            <a:off x="803051" y="2568880"/>
            <a:ext cx="1881223" cy="1415772"/>
          </a:xfrm>
          <a:prstGeom prst="rect">
            <a:avLst/>
          </a:prstGeom>
          <a:noFill/>
        </p:spPr>
        <p:txBody>
          <a:bodyPr wrap="square" rtlCol="0">
            <a:spAutoFit/>
          </a:bodyPr>
          <a:lstStyle/>
          <a:p>
            <a:r>
              <a:rPr lang="sv-SE" sz="1400" b="1" dirty="0"/>
              <a:t>Borsta/Rykta</a:t>
            </a:r>
          </a:p>
          <a:p>
            <a:r>
              <a:rPr lang="sv-SE" sz="1200" dirty="0"/>
              <a:t>Vi går igenom varför och hur man borstar en häst och vad det är för skillnad mellan att borsta och rykta.</a:t>
            </a:r>
          </a:p>
          <a:p>
            <a:r>
              <a:rPr lang="sv-SE" sz="1200" b="1" dirty="0"/>
              <a:t>Samling</a:t>
            </a:r>
            <a:r>
              <a:rPr lang="sv-SE" sz="1200" dirty="0"/>
              <a:t>: Stallet</a:t>
            </a:r>
            <a:endParaRPr lang="sv-SE" sz="1200" b="1" dirty="0"/>
          </a:p>
        </p:txBody>
      </p:sp>
      <p:sp>
        <p:nvSpPr>
          <p:cNvPr id="20" name="Rectangle 18">
            <a:extLst>
              <a:ext uri="{FF2B5EF4-FFF2-40B4-BE49-F238E27FC236}">
                <a16:creationId xmlns:a16="http://schemas.microsoft.com/office/drawing/2014/main" id="{1ACD78F6-2A59-8F68-C084-FE354427D560}"/>
              </a:ext>
            </a:extLst>
          </p:cNvPr>
          <p:cNvSpPr/>
          <p:nvPr/>
        </p:nvSpPr>
        <p:spPr>
          <a:xfrm>
            <a:off x="9179213" y="2549107"/>
            <a:ext cx="1914323" cy="1867171"/>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solidFill>
                <a:schemeClr val="tx1"/>
              </a:solidFill>
            </a:endParaRPr>
          </a:p>
        </p:txBody>
      </p:sp>
      <p:sp>
        <p:nvSpPr>
          <p:cNvPr id="21" name="TextBox 30">
            <a:extLst>
              <a:ext uri="{FF2B5EF4-FFF2-40B4-BE49-F238E27FC236}">
                <a16:creationId xmlns:a16="http://schemas.microsoft.com/office/drawing/2014/main" id="{5EFB1303-EAED-1992-9025-2B316C475633}"/>
              </a:ext>
            </a:extLst>
          </p:cNvPr>
          <p:cNvSpPr txBox="1"/>
          <p:nvPr/>
        </p:nvSpPr>
        <p:spPr>
          <a:xfrm>
            <a:off x="9149071" y="2516371"/>
            <a:ext cx="1944465" cy="178510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400" b="1" dirty="0"/>
              <a:t>Kvällsstalltjänst</a:t>
            </a:r>
          </a:p>
          <a:p>
            <a:r>
              <a:rPr lang="sv-SE" sz="1200" dirty="0"/>
              <a:t>Här får du möjlighet att lära dig mer om stall- och hästskötsel genom att vara med och hjälpa till med diverse stallsysslor.</a:t>
            </a:r>
          </a:p>
          <a:p>
            <a:r>
              <a:rPr lang="sv-SE" sz="1200" b="1" dirty="0"/>
              <a:t>Samling</a:t>
            </a:r>
            <a:r>
              <a:rPr lang="sv-SE" sz="1200" dirty="0"/>
              <a:t>: Bakom Greta</a:t>
            </a:r>
            <a:endParaRPr lang="sv-SE" sz="1200" b="1" dirty="0"/>
          </a:p>
          <a:p>
            <a:r>
              <a:rPr lang="sv-SE" sz="1200" b="1" dirty="0"/>
              <a:t>Övrigt</a:t>
            </a:r>
            <a:r>
              <a:rPr lang="sv-SE" sz="1200" dirty="0"/>
              <a:t>: Personer under 15 år ska ha hjälm.</a:t>
            </a:r>
          </a:p>
        </p:txBody>
      </p:sp>
      <p:sp>
        <p:nvSpPr>
          <p:cNvPr id="12" name="Rectangle 24">
            <a:extLst>
              <a:ext uri="{FF2B5EF4-FFF2-40B4-BE49-F238E27FC236}">
                <a16:creationId xmlns:a16="http://schemas.microsoft.com/office/drawing/2014/main" id="{9A8976A0-BB5E-C729-F266-4E99F7851074}"/>
              </a:ext>
            </a:extLst>
          </p:cNvPr>
          <p:cNvSpPr/>
          <p:nvPr/>
        </p:nvSpPr>
        <p:spPr>
          <a:xfrm>
            <a:off x="5882026" y="4379420"/>
            <a:ext cx="2592327" cy="1604931"/>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TextBox 23">
            <a:extLst>
              <a:ext uri="{FF2B5EF4-FFF2-40B4-BE49-F238E27FC236}">
                <a16:creationId xmlns:a16="http://schemas.microsoft.com/office/drawing/2014/main" id="{BD8F6078-3F1A-C9F6-3EA2-A674A2584838}"/>
              </a:ext>
            </a:extLst>
          </p:cNvPr>
          <p:cNvSpPr txBox="1"/>
          <p:nvPr/>
        </p:nvSpPr>
        <p:spPr>
          <a:xfrm>
            <a:off x="6069246" y="4454152"/>
            <a:ext cx="2424382" cy="141577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400" b="1" dirty="0" err="1"/>
              <a:t>Clinic</a:t>
            </a:r>
            <a:r>
              <a:rPr lang="sv-SE" sz="1400" b="1" dirty="0"/>
              <a:t> WE</a:t>
            </a:r>
          </a:p>
          <a:p>
            <a:r>
              <a:rPr lang="sv-SE" sz="1200" dirty="0" err="1"/>
              <a:t>Clinic</a:t>
            </a:r>
            <a:r>
              <a:rPr lang="sv-SE" sz="1200" dirty="0"/>
              <a:t> med fokus på hur man rider dom olika teknikhindren vi kommer att använda på kommande lektioner. Den här </a:t>
            </a:r>
            <a:r>
              <a:rPr lang="sv-SE" sz="1200" dirty="0" err="1"/>
              <a:t>clinicen</a:t>
            </a:r>
            <a:r>
              <a:rPr lang="sv-SE" sz="1200" dirty="0"/>
              <a:t> passar alla nivåer.</a:t>
            </a:r>
          </a:p>
          <a:p>
            <a:r>
              <a:rPr lang="sv-SE" sz="1200" b="1" dirty="0"/>
              <a:t>Samling:</a:t>
            </a:r>
            <a:r>
              <a:rPr lang="sv-SE" sz="1200" dirty="0"/>
              <a:t> Stora ridhuset</a:t>
            </a:r>
            <a:endParaRPr lang="sv-SE" sz="1200" b="1" dirty="0"/>
          </a:p>
        </p:txBody>
      </p:sp>
      <p:sp>
        <p:nvSpPr>
          <p:cNvPr id="25" name="Rectangle 24">
            <a:extLst>
              <a:ext uri="{FF2B5EF4-FFF2-40B4-BE49-F238E27FC236}">
                <a16:creationId xmlns:a16="http://schemas.microsoft.com/office/drawing/2014/main" id="{77E16163-7159-626F-7F65-BE30690B82C0}"/>
              </a:ext>
            </a:extLst>
          </p:cNvPr>
          <p:cNvSpPr/>
          <p:nvPr/>
        </p:nvSpPr>
        <p:spPr>
          <a:xfrm>
            <a:off x="2578889" y="2544673"/>
            <a:ext cx="1944465" cy="1446920"/>
          </a:xfrm>
          <a:prstGeom prst="rect">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TextBox 23">
            <a:extLst>
              <a:ext uri="{FF2B5EF4-FFF2-40B4-BE49-F238E27FC236}">
                <a16:creationId xmlns:a16="http://schemas.microsoft.com/office/drawing/2014/main" id="{355EE104-2937-C968-9342-AD70FDE7C3F4}"/>
              </a:ext>
            </a:extLst>
          </p:cNvPr>
          <p:cNvSpPr txBox="1"/>
          <p:nvPr/>
        </p:nvSpPr>
        <p:spPr>
          <a:xfrm>
            <a:off x="2571294" y="2582442"/>
            <a:ext cx="1699383" cy="646331"/>
          </a:xfrm>
          <a:prstGeom prst="rect">
            <a:avLst/>
          </a:prstGeom>
          <a:noFill/>
        </p:spPr>
        <p:txBody>
          <a:bodyPr wrap="square" rtlCol="0">
            <a:spAutoFit/>
          </a:bodyPr>
          <a:lstStyle/>
          <a:p>
            <a:r>
              <a:rPr lang="sv-SE" sz="1200" b="1" dirty="0"/>
              <a:t>Nybörjargrupp barn</a:t>
            </a:r>
          </a:p>
          <a:p>
            <a:endParaRPr lang="sv-SE" sz="1200" b="1" dirty="0"/>
          </a:p>
          <a:p>
            <a:r>
              <a:rPr lang="sv-SE" sz="1200" dirty="0"/>
              <a:t>Ordinarielektion</a:t>
            </a:r>
          </a:p>
        </p:txBody>
      </p:sp>
      <p:sp>
        <p:nvSpPr>
          <p:cNvPr id="27" name="Rectangle 22">
            <a:extLst>
              <a:ext uri="{FF2B5EF4-FFF2-40B4-BE49-F238E27FC236}">
                <a16:creationId xmlns:a16="http://schemas.microsoft.com/office/drawing/2014/main" id="{B8FA6BA4-FB49-F595-DE09-F72B5954AA85}"/>
              </a:ext>
            </a:extLst>
          </p:cNvPr>
          <p:cNvSpPr/>
          <p:nvPr/>
        </p:nvSpPr>
        <p:spPr>
          <a:xfrm>
            <a:off x="2572740" y="4745103"/>
            <a:ext cx="1940808" cy="1677436"/>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TextBox 28">
            <a:extLst>
              <a:ext uri="{FF2B5EF4-FFF2-40B4-BE49-F238E27FC236}">
                <a16:creationId xmlns:a16="http://schemas.microsoft.com/office/drawing/2014/main" id="{6A423ED3-3231-FFDF-307A-FAEEEA17121F}"/>
              </a:ext>
            </a:extLst>
          </p:cNvPr>
          <p:cNvSpPr txBox="1"/>
          <p:nvPr/>
        </p:nvSpPr>
        <p:spPr>
          <a:xfrm>
            <a:off x="2525031" y="4721073"/>
            <a:ext cx="2074334" cy="1815882"/>
          </a:xfrm>
          <a:prstGeom prst="rect">
            <a:avLst/>
          </a:prstGeom>
          <a:noFill/>
        </p:spPr>
        <p:txBody>
          <a:bodyPr wrap="square" rtlCol="0">
            <a:spAutoFit/>
          </a:bodyPr>
          <a:lstStyle/>
          <a:p>
            <a:r>
              <a:rPr lang="sv-SE" sz="1200" b="1" dirty="0"/>
              <a:t>Hantera olika typer av hästar</a:t>
            </a:r>
          </a:p>
          <a:p>
            <a:r>
              <a:rPr lang="sv-SE" sz="1100" dirty="0"/>
              <a:t>Att kunna hantera och iordningställa olika typer av hästar ingår i </a:t>
            </a:r>
            <a:r>
              <a:rPr lang="sv-SE" sz="1100" dirty="0" err="1"/>
              <a:t>ridutbildningen</a:t>
            </a:r>
            <a:r>
              <a:rPr lang="sv-SE" sz="1100" dirty="0"/>
              <a:t>. Under det här passet får du lära dig hur man läser av hästen och hur du hanterar olika typer av hästar på ett säkert sätt.</a:t>
            </a:r>
          </a:p>
          <a:p>
            <a:r>
              <a:rPr lang="sv-SE" sz="1100" b="1" dirty="0"/>
              <a:t>Samling</a:t>
            </a:r>
            <a:r>
              <a:rPr lang="sv-SE" sz="1100" dirty="0"/>
              <a:t>: Stallet</a:t>
            </a:r>
            <a:endParaRPr lang="sv-SE" sz="1050" dirty="0"/>
          </a:p>
          <a:p>
            <a:endParaRPr lang="sv-SE" sz="1200" dirty="0"/>
          </a:p>
        </p:txBody>
      </p:sp>
      <p:sp>
        <p:nvSpPr>
          <p:cNvPr id="31" name="Rectangle 18">
            <a:extLst>
              <a:ext uri="{FF2B5EF4-FFF2-40B4-BE49-F238E27FC236}">
                <a16:creationId xmlns:a16="http://schemas.microsoft.com/office/drawing/2014/main" id="{298EB7D6-4749-E210-45D1-5B3035400992}"/>
              </a:ext>
            </a:extLst>
          </p:cNvPr>
          <p:cNvSpPr/>
          <p:nvPr/>
        </p:nvSpPr>
        <p:spPr>
          <a:xfrm>
            <a:off x="4530665" y="2546896"/>
            <a:ext cx="1967877" cy="1437687"/>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32" name="TextBox 28">
            <a:extLst>
              <a:ext uri="{FF2B5EF4-FFF2-40B4-BE49-F238E27FC236}">
                <a16:creationId xmlns:a16="http://schemas.microsoft.com/office/drawing/2014/main" id="{73364D1D-2053-AA15-6BAF-1791CDD8358F}"/>
              </a:ext>
            </a:extLst>
          </p:cNvPr>
          <p:cNvSpPr txBox="1"/>
          <p:nvPr/>
        </p:nvSpPr>
        <p:spPr>
          <a:xfrm>
            <a:off x="4559042" y="2558137"/>
            <a:ext cx="2058093" cy="1969770"/>
          </a:xfrm>
          <a:prstGeom prst="rect">
            <a:avLst/>
          </a:prstGeom>
          <a:noFill/>
        </p:spPr>
        <p:txBody>
          <a:bodyPr wrap="square" rtlCol="0">
            <a:spAutoFit/>
          </a:bodyPr>
          <a:lstStyle/>
          <a:p>
            <a:r>
              <a:rPr lang="sv-SE" sz="1400" b="1" dirty="0"/>
              <a:t>Sadla</a:t>
            </a:r>
          </a:p>
          <a:p>
            <a:r>
              <a:rPr lang="sv-SE" sz="1200" dirty="0"/>
              <a:t>Genomgång på hur man sadlar och sadlar av en häst på rätt sätt. Efter genomgången finns det möjlighet att öva</a:t>
            </a:r>
          </a:p>
          <a:p>
            <a:r>
              <a:rPr lang="sv-SE" sz="1200" b="1" dirty="0"/>
              <a:t>Samling</a:t>
            </a:r>
            <a:r>
              <a:rPr lang="sv-SE" sz="1200" dirty="0"/>
              <a:t>: Stallet</a:t>
            </a:r>
          </a:p>
          <a:p>
            <a:endParaRPr lang="sv-SE" sz="1200" dirty="0"/>
          </a:p>
          <a:p>
            <a:endParaRPr lang="sv-SE" sz="1200" dirty="0"/>
          </a:p>
          <a:p>
            <a:endParaRPr lang="sv-SE" sz="1200" dirty="0"/>
          </a:p>
        </p:txBody>
      </p:sp>
      <p:sp>
        <p:nvSpPr>
          <p:cNvPr id="48" name="Rectangle 22">
            <a:extLst>
              <a:ext uri="{FF2B5EF4-FFF2-40B4-BE49-F238E27FC236}">
                <a16:creationId xmlns:a16="http://schemas.microsoft.com/office/drawing/2014/main" id="{F95FA8BA-4C67-0731-1A16-31F5132C12DF}"/>
              </a:ext>
            </a:extLst>
          </p:cNvPr>
          <p:cNvSpPr/>
          <p:nvPr/>
        </p:nvSpPr>
        <p:spPr>
          <a:xfrm>
            <a:off x="6512163" y="2551179"/>
            <a:ext cx="2013380" cy="1402832"/>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p>
        </p:txBody>
      </p:sp>
      <p:sp>
        <p:nvSpPr>
          <p:cNvPr id="50" name="TextBox 23">
            <a:extLst>
              <a:ext uri="{FF2B5EF4-FFF2-40B4-BE49-F238E27FC236}">
                <a16:creationId xmlns:a16="http://schemas.microsoft.com/office/drawing/2014/main" id="{FF16C0CD-4B9C-8B58-D3ED-B2CEB6EBC7CA}"/>
              </a:ext>
            </a:extLst>
          </p:cNvPr>
          <p:cNvSpPr txBox="1"/>
          <p:nvPr/>
        </p:nvSpPr>
        <p:spPr>
          <a:xfrm>
            <a:off x="6477974" y="2555288"/>
            <a:ext cx="2113480" cy="129266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200" b="1" dirty="0"/>
              <a:t>Tränsa</a:t>
            </a:r>
          </a:p>
          <a:p>
            <a:r>
              <a:rPr lang="sv-SE" sz="1100" dirty="0"/>
              <a:t>Här får du lära dig hur man förbereder för tränsning och hur man tränsar hästen. Vi går även igenom hur de olika nosgrimmorna ska sitta.</a:t>
            </a:r>
            <a:endParaRPr lang="sv-SE" sz="1100" b="1" dirty="0"/>
          </a:p>
          <a:p>
            <a:r>
              <a:rPr lang="sv-SE" sz="1100" b="1" dirty="0"/>
              <a:t>Samling</a:t>
            </a:r>
            <a:r>
              <a:rPr lang="sv-SE" sz="1100" dirty="0"/>
              <a:t>: Stallet</a:t>
            </a:r>
            <a:endParaRPr lang="sv-SE" sz="1100" b="1" dirty="0"/>
          </a:p>
        </p:txBody>
      </p:sp>
    </p:spTree>
    <p:extLst>
      <p:ext uri="{BB962C8B-B14F-4D97-AF65-F5344CB8AC3E}">
        <p14:creationId xmlns:p14="http://schemas.microsoft.com/office/powerpoint/2010/main" val="2384598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sv-SE" b="1" dirty="0"/>
              <a:t>Teori torsdag 11 april</a:t>
            </a:r>
            <a:endParaRPr lang="en-GB" b="1"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b="7273"/>
          <a:stretch/>
        </p:blipFill>
        <p:spPr>
          <a:xfrm>
            <a:off x="1321864" y="109637"/>
            <a:ext cx="1342487" cy="1257300"/>
          </a:xfrm>
          <a:prstGeom prst="rect">
            <a:avLst/>
          </a:prstGeom>
        </p:spPr>
      </p:pic>
      <p:sp>
        <p:nvSpPr>
          <p:cNvPr id="6" name="Right Arrow 5"/>
          <p:cNvSpPr/>
          <p:nvPr/>
        </p:nvSpPr>
        <p:spPr>
          <a:xfrm>
            <a:off x="290945" y="2036618"/>
            <a:ext cx="11596255" cy="282720"/>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p:cNvCxnSpPr/>
          <p:nvPr/>
        </p:nvCxnSpPr>
        <p:spPr>
          <a:xfrm>
            <a:off x="696188" y="1943101"/>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42900" y="1548244"/>
            <a:ext cx="710451" cy="369332"/>
          </a:xfrm>
          <a:prstGeom prst="rect">
            <a:avLst/>
          </a:prstGeom>
          <a:noFill/>
        </p:spPr>
        <p:txBody>
          <a:bodyPr wrap="none" rtlCol="0">
            <a:spAutoFit/>
          </a:bodyPr>
          <a:lstStyle/>
          <a:p>
            <a:r>
              <a:rPr lang="sv-SE" dirty="0"/>
              <a:t>17.00</a:t>
            </a:r>
            <a:endParaRPr lang="en-GB" dirty="0"/>
          </a:p>
        </p:txBody>
      </p:sp>
      <p:cxnSp>
        <p:nvCxnSpPr>
          <p:cNvPr id="11" name="Straight Connector 10"/>
          <p:cNvCxnSpPr/>
          <p:nvPr/>
        </p:nvCxnSpPr>
        <p:spPr>
          <a:xfrm>
            <a:off x="3248889" y="1939636"/>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895601" y="1544779"/>
            <a:ext cx="710451" cy="369332"/>
          </a:xfrm>
          <a:prstGeom prst="rect">
            <a:avLst/>
          </a:prstGeom>
          <a:noFill/>
        </p:spPr>
        <p:txBody>
          <a:bodyPr wrap="none" rtlCol="0">
            <a:spAutoFit/>
          </a:bodyPr>
          <a:lstStyle/>
          <a:p>
            <a:r>
              <a:rPr lang="sv-SE" dirty="0"/>
              <a:t>18.00</a:t>
            </a:r>
            <a:endParaRPr lang="en-GB" dirty="0"/>
          </a:p>
        </p:txBody>
      </p:sp>
      <p:cxnSp>
        <p:nvCxnSpPr>
          <p:cNvPr id="15" name="Straight Connector 14"/>
          <p:cNvCxnSpPr/>
          <p:nvPr/>
        </p:nvCxnSpPr>
        <p:spPr>
          <a:xfrm>
            <a:off x="8482445" y="1925780"/>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129157" y="1530923"/>
            <a:ext cx="710451" cy="369332"/>
          </a:xfrm>
          <a:prstGeom prst="rect">
            <a:avLst/>
          </a:prstGeom>
          <a:noFill/>
        </p:spPr>
        <p:txBody>
          <a:bodyPr wrap="none" rtlCol="0">
            <a:spAutoFit/>
          </a:bodyPr>
          <a:lstStyle/>
          <a:p>
            <a:r>
              <a:rPr lang="sv-SE" dirty="0"/>
              <a:t>20.00</a:t>
            </a:r>
            <a:endParaRPr lang="en-GB" dirty="0"/>
          </a:p>
        </p:txBody>
      </p:sp>
      <p:cxnSp>
        <p:nvCxnSpPr>
          <p:cNvPr id="17" name="Straight Connector 16"/>
          <p:cNvCxnSpPr/>
          <p:nvPr/>
        </p:nvCxnSpPr>
        <p:spPr>
          <a:xfrm>
            <a:off x="11080166" y="1936171"/>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0726878" y="1541314"/>
            <a:ext cx="710451" cy="369332"/>
          </a:xfrm>
          <a:prstGeom prst="rect">
            <a:avLst/>
          </a:prstGeom>
          <a:noFill/>
        </p:spPr>
        <p:txBody>
          <a:bodyPr wrap="none" rtlCol="0">
            <a:spAutoFit/>
          </a:bodyPr>
          <a:lstStyle/>
          <a:p>
            <a:r>
              <a:rPr lang="sv-SE" dirty="0"/>
              <a:t>21.00</a:t>
            </a:r>
            <a:endParaRPr lang="en-GB" dirty="0"/>
          </a:p>
        </p:txBody>
      </p:sp>
      <p:sp>
        <p:nvSpPr>
          <p:cNvPr id="28" name="TextBox 27"/>
          <p:cNvSpPr txBox="1"/>
          <p:nvPr/>
        </p:nvSpPr>
        <p:spPr>
          <a:xfrm>
            <a:off x="41559" y="32613"/>
            <a:ext cx="1015599" cy="369332"/>
          </a:xfrm>
          <a:prstGeom prst="rect">
            <a:avLst/>
          </a:prstGeom>
        </p:spPr>
        <p:style>
          <a:lnRef idx="0">
            <a:schemeClr val="accent4"/>
          </a:lnRef>
          <a:fillRef idx="3">
            <a:schemeClr val="accent4"/>
          </a:fillRef>
          <a:effectRef idx="3">
            <a:schemeClr val="accent4"/>
          </a:effectRef>
          <a:fontRef idx="minor">
            <a:schemeClr val="lt1"/>
          </a:fontRef>
        </p:style>
        <p:txBody>
          <a:bodyPr wrap="none" rtlCol="0">
            <a:spAutoFit/>
          </a:bodyPr>
          <a:lstStyle/>
          <a:p>
            <a:r>
              <a:rPr lang="sv-SE" dirty="0"/>
              <a:t>Vecka 15</a:t>
            </a:r>
            <a:endParaRPr lang="en-GB" dirty="0"/>
          </a:p>
        </p:txBody>
      </p:sp>
      <p:cxnSp>
        <p:nvCxnSpPr>
          <p:cNvPr id="29" name="Straight Connector 12"/>
          <p:cNvCxnSpPr/>
          <p:nvPr/>
        </p:nvCxnSpPr>
        <p:spPr>
          <a:xfrm>
            <a:off x="6453368" y="1943101"/>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 name="Rektangel 1"/>
          <p:cNvSpPr/>
          <p:nvPr/>
        </p:nvSpPr>
        <p:spPr>
          <a:xfrm>
            <a:off x="6130601" y="1554906"/>
            <a:ext cx="710451" cy="369332"/>
          </a:xfrm>
          <a:prstGeom prst="rect">
            <a:avLst/>
          </a:prstGeom>
        </p:spPr>
        <p:txBody>
          <a:bodyPr wrap="none">
            <a:spAutoFit/>
          </a:bodyPr>
          <a:lstStyle/>
          <a:p>
            <a:r>
              <a:rPr lang="sv-SE" dirty="0"/>
              <a:t>19.15</a:t>
            </a:r>
            <a:endParaRPr lang="en-GB" dirty="0"/>
          </a:p>
        </p:txBody>
      </p:sp>
      <p:cxnSp>
        <p:nvCxnSpPr>
          <p:cNvPr id="49" name="Straight Connector 12"/>
          <p:cNvCxnSpPr/>
          <p:nvPr/>
        </p:nvCxnSpPr>
        <p:spPr>
          <a:xfrm>
            <a:off x="9710624" y="1920751"/>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 name="Rektangel 6"/>
          <p:cNvSpPr/>
          <p:nvPr/>
        </p:nvSpPr>
        <p:spPr>
          <a:xfrm>
            <a:off x="9317050" y="1548225"/>
            <a:ext cx="710451" cy="369332"/>
          </a:xfrm>
          <a:prstGeom prst="rect">
            <a:avLst/>
          </a:prstGeom>
        </p:spPr>
        <p:txBody>
          <a:bodyPr wrap="none">
            <a:spAutoFit/>
          </a:bodyPr>
          <a:lstStyle/>
          <a:p>
            <a:r>
              <a:rPr lang="sv-SE" dirty="0"/>
              <a:t>20.30</a:t>
            </a:r>
            <a:endParaRPr lang="en-GB" dirty="0"/>
          </a:p>
        </p:txBody>
      </p:sp>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0910" y="32613"/>
            <a:ext cx="2199256" cy="1495493"/>
          </a:xfrm>
          <a:prstGeom prst="rect">
            <a:avLst/>
          </a:prstGeom>
        </p:spPr>
      </p:pic>
      <p:cxnSp>
        <p:nvCxnSpPr>
          <p:cNvPr id="41" name="Straight Connector 12"/>
          <p:cNvCxnSpPr/>
          <p:nvPr/>
        </p:nvCxnSpPr>
        <p:spPr>
          <a:xfrm>
            <a:off x="1903062" y="1895663"/>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2" name="Rektangel 41"/>
          <p:cNvSpPr/>
          <p:nvPr/>
        </p:nvSpPr>
        <p:spPr>
          <a:xfrm>
            <a:off x="1562991" y="1604300"/>
            <a:ext cx="710451" cy="369332"/>
          </a:xfrm>
          <a:prstGeom prst="rect">
            <a:avLst/>
          </a:prstGeom>
        </p:spPr>
        <p:txBody>
          <a:bodyPr wrap="none">
            <a:spAutoFit/>
          </a:bodyPr>
          <a:lstStyle/>
          <a:p>
            <a:r>
              <a:rPr lang="sv-SE" dirty="0"/>
              <a:t>17.30</a:t>
            </a:r>
            <a:endParaRPr lang="en-GB" dirty="0"/>
          </a:p>
        </p:txBody>
      </p:sp>
      <p:cxnSp>
        <p:nvCxnSpPr>
          <p:cNvPr id="36" name="Straight Connector 12"/>
          <p:cNvCxnSpPr/>
          <p:nvPr/>
        </p:nvCxnSpPr>
        <p:spPr>
          <a:xfrm>
            <a:off x="4530665" y="1941280"/>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7" name="Rektangel 46"/>
          <p:cNvSpPr/>
          <p:nvPr/>
        </p:nvSpPr>
        <p:spPr>
          <a:xfrm>
            <a:off x="4165715" y="1537377"/>
            <a:ext cx="710451" cy="369332"/>
          </a:xfrm>
          <a:prstGeom prst="rect">
            <a:avLst/>
          </a:prstGeom>
        </p:spPr>
        <p:txBody>
          <a:bodyPr wrap="none">
            <a:spAutoFit/>
          </a:bodyPr>
          <a:lstStyle/>
          <a:p>
            <a:r>
              <a:rPr lang="sv-SE" dirty="0"/>
              <a:t>18.30</a:t>
            </a:r>
            <a:endParaRPr lang="en-GB" dirty="0"/>
          </a:p>
        </p:txBody>
      </p:sp>
      <p:sp>
        <p:nvSpPr>
          <p:cNvPr id="3" name="Rectangle 22">
            <a:extLst>
              <a:ext uri="{FF2B5EF4-FFF2-40B4-BE49-F238E27FC236}">
                <a16:creationId xmlns:a16="http://schemas.microsoft.com/office/drawing/2014/main" id="{EBFB80A2-7B43-661A-4B54-9252918458A1}"/>
              </a:ext>
            </a:extLst>
          </p:cNvPr>
          <p:cNvSpPr/>
          <p:nvPr/>
        </p:nvSpPr>
        <p:spPr>
          <a:xfrm>
            <a:off x="2569375" y="2535627"/>
            <a:ext cx="1951565" cy="1479976"/>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22">
            <a:extLst>
              <a:ext uri="{FF2B5EF4-FFF2-40B4-BE49-F238E27FC236}">
                <a16:creationId xmlns:a16="http://schemas.microsoft.com/office/drawing/2014/main" id="{34BDBA88-2C56-B5E5-46CE-8F724B7EEE89}"/>
              </a:ext>
            </a:extLst>
          </p:cNvPr>
          <p:cNvSpPr/>
          <p:nvPr/>
        </p:nvSpPr>
        <p:spPr>
          <a:xfrm>
            <a:off x="683786" y="2522867"/>
            <a:ext cx="1904284" cy="2099933"/>
          </a:xfrm>
          <a:prstGeom prst="rect">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Rectangle 18">
            <a:extLst>
              <a:ext uri="{FF2B5EF4-FFF2-40B4-BE49-F238E27FC236}">
                <a16:creationId xmlns:a16="http://schemas.microsoft.com/office/drawing/2014/main" id="{B0C7A83A-684A-798C-1866-11B598AF4F4C}"/>
              </a:ext>
            </a:extLst>
          </p:cNvPr>
          <p:cNvSpPr/>
          <p:nvPr/>
        </p:nvSpPr>
        <p:spPr>
          <a:xfrm>
            <a:off x="6485827" y="2492368"/>
            <a:ext cx="2023348" cy="1867171"/>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solidFill>
                <a:schemeClr val="tx1"/>
              </a:solidFill>
            </a:endParaRPr>
          </a:p>
        </p:txBody>
      </p:sp>
      <p:sp>
        <p:nvSpPr>
          <p:cNvPr id="23" name="TextBox 30">
            <a:extLst>
              <a:ext uri="{FF2B5EF4-FFF2-40B4-BE49-F238E27FC236}">
                <a16:creationId xmlns:a16="http://schemas.microsoft.com/office/drawing/2014/main" id="{2381A1ED-9C49-415D-23BF-D0363FC329A0}"/>
              </a:ext>
            </a:extLst>
          </p:cNvPr>
          <p:cNvSpPr txBox="1"/>
          <p:nvPr/>
        </p:nvSpPr>
        <p:spPr>
          <a:xfrm>
            <a:off x="6567333" y="2498141"/>
            <a:ext cx="1944465" cy="178510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400" b="1" dirty="0"/>
              <a:t>Kvällsstalltjänst</a:t>
            </a:r>
          </a:p>
          <a:p>
            <a:r>
              <a:rPr lang="sv-SE" sz="1200" dirty="0"/>
              <a:t>Här får du möjlighet att lära dig mer om stall- och hästskötsel genom att vara med och hjälpa till med diverse stallsysslor.</a:t>
            </a:r>
          </a:p>
          <a:p>
            <a:r>
              <a:rPr lang="sv-SE" sz="1200" b="1" dirty="0"/>
              <a:t>Samling</a:t>
            </a:r>
            <a:r>
              <a:rPr lang="sv-SE" sz="1200" dirty="0"/>
              <a:t>: Bakom Greta</a:t>
            </a:r>
            <a:endParaRPr lang="sv-SE" sz="1200" b="1" dirty="0"/>
          </a:p>
          <a:p>
            <a:r>
              <a:rPr lang="sv-SE" sz="1200" b="1" dirty="0"/>
              <a:t>Övrigt</a:t>
            </a:r>
            <a:r>
              <a:rPr lang="sv-SE" sz="1200" dirty="0"/>
              <a:t>: Personer under 15 år ska ha hjälm.</a:t>
            </a:r>
          </a:p>
        </p:txBody>
      </p:sp>
      <p:sp>
        <p:nvSpPr>
          <p:cNvPr id="24" name="Rectangle 18">
            <a:extLst>
              <a:ext uri="{FF2B5EF4-FFF2-40B4-BE49-F238E27FC236}">
                <a16:creationId xmlns:a16="http://schemas.microsoft.com/office/drawing/2014/main" id="{C942B51A-EA5B-0BBE-5EE7-5AE70BA96FA8}"/>
              </a:ext>
            </a:extLst>
          </p:cNvPr>
          <p:cNvSpPr/>
          <p:nvPr/>
        </p:nvSpPr>
        <p:spPr>
          <a:xfrm>
            <a:off x="4591839" y="2521538"/>
            <a:ext cx="1870813" cy="3196326"/>
          </a:xfrm>
          <a:prstGeom prst="rect">
            <a:avLst/>
          </a:prstGeom>
          <a:solidFill>
            <a:srgbClr val="FF0000">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6" name="TextBox 23">
            <a:extLst>
              <a:ext uri="{FF2B5EF4-FFF2-40B4-BE49-F238E27FC236}">
                <a16:creationId xmlns:a16="http://schemas.microsoft.com/office/drawing/2014/main" id="{A39C5BB4-0EFB-FEEC-97C1-8E9EA166257C}"/>
              </a:ext>
            </a:extLst>
          </p:cNvPr>
          <p:cNvSpPr txBox="1"/>
          <p:nvPr/>
        </p:nvSpPr>
        <p:spPr>
          <a:xfrm>
            <a:off x="652771" y="2535818"/>
            <a:ext cx="2040119" cy="1969770"/>
          </a:xfrm>
          <a:prstGeom prst="rect">
            <a:avLst/>
          </a:prstGeom>
          <a:noFill/>
        </p:spPr>
        <p:txBody>
          <a:bodyPr wrap="square" rtlCol="0">
            <a:spAutoFit/>
          </a:bodyPr>
          <a:lstStyle/>
          <a:p>
            <a:r>
              <a:rPr lang="sv-SE" sz="1400" b="1" dirty="0"/>
              <a:t>Eksemtäcke</a:t>
            </a:r>
          </a:p>
          <a:p>
            <a:r>
              <a:rPr lang="sv-SE" sz="1200" dirty="0"/>
              <a:t>Våren och sommaren är på ingång och ett par av våra hästar har knott/soleksem och behöver skyddas genom att ha på sig ett specialtäcke. Här får du lära dig hur du tar av och på dom olika modellera av eksemtäcke.</a:t>
            </a:r>
          </a:p>
          <a:p>
            <a:r>
              <a:rPr lang="sv-SE" sz="1200" b="1" dirty="0"/>
              <a:t>Samling</a:t>
            </a:r>
            <a:r>
              <a:rPr lang="sv-SE" sz="1200" dirty="0"/>
              <a:t>: Stallet</a:t>
            </a:r>
            <a:endParaRPr lang="sv-SE" sz="1200" b="1" dirty="0"/>
          </a:p>
        </p:txBody>
      </p:sp>
      <p:sp>
        <p:nvSpPr>
          <p:cNvPr id="30" name="TextBox 23">
            <a:extLst>
              <a:ext uri="{FF2B5EF4-FFF2-40B4-BE49-F238E27FC236}">
                <a16:creationId xmlns:a16="http://schemas.microsoft.com/office/drawing/2014/main" id="{4960DF43-7654-66FE-C634-44BCCCFADA2F}"/>
              </a:ext>
            </a:extLst>
          </p:cNvPr>
          <p:cNvSpPr txBox="1"/>
          <p:nvPr/>
        </p:nvSpPr>
        <p:spPr>
          <a:xfrm>
            <a:off x="2658969" y="2560906"/>
            <a:ext cx="1732687" cy="1631216"/>
          </a:xfrm>
          <a:prstGeom prst="rect">
            <a:avLst/>
          </a:prstGeom>
          <a:noFill/>
        </p:spPr>
        <p:txBody>
          <a:bodyPr wrap="square" rtlCol="0">
            <a:spAutoFit/>
          </a:bodyPr>
          <a:lstStyle/>
          <a:p>
            <a:r>
              <a:rPr lang="sv-SE" sz="1400" b="1" dirty="0"/>
              <a:t>Benskydd</a:t>
            </a:r>
          </a:p>
          <a:p>
            <a:r>
              <a:rPr lang="sv-SE" sz="1200" dirty="0"/>
              <a:t>Genomgång på vilka olika typer av benskydd det finns och hur de ska sitta. Efter genomgången har du möjlighet att öva.</a:t>
            </a:r>
          </a:p>
          <a:p>
            <a:r>
              <a:rPr lang="sv-SE" sz="1400" b="1" dirty="0"/>
              <a:t>Samling</a:t>
            </a:r>
            <a:r>
              <a:rPr lang="sv-SE" sz="1400" dirty="0"/>
              <a:t>: </a:t>
            </a:r>
            <a:r>
              <a:rPr lang="sv-SE" sz="1200" dirty="0"/>
              <a:t>Stallet</a:t>
            </a:r>
            <a:endParaRPr lang="sv-SE" sz="1200" b="1" dirty="0"/>
          </a:p>
          <a:p>
            <a:endParaRPr lang="en-GB" sz="1200" dirty="0"/>
          </a:p>
        </p:txBody>
      </p:sp>
      <p:sp>
        <p:nvSpPr>
          <p:cNvPr id="31" name="TextBox 21">
            <a:extLst>
              <a:ext uri="{FF2B5EF4-FFF2-40B4-BE49-F238E27FC236}">
                <a16:creationId xmlns:a16="http://schemas.microsoft.com/office/drawing/2014/main" id="{064E7061-2C0A-9D6F-8E1B-A7B2EF96DA3A}"/>
              </a:ext>
            </a:extLst>
          </p:cNvPr>
          <p:cNvSpPr txBox="1"/>
          <p:nvPr/>
        </p:nvSpPr>
        <p:spPr>
          <a:xfrm>
            <a:off x="4546881" y="2542311"/>
            <a:ext cx="2021983" cy="2369880"/>
          </a:xfrm>
          <a:prstGeom prst="rect">
            <a:avLst/>
          </a:prstGeom>
          <a:noFill/>
        </p:spPr>
        <p:txBody>
          <a:bodyPr wrap="square" rtlCol="0">
            <a:spAutoFit/>
          </a:bodyPr>
          <a:lstStyle/>
          <a:p>
            <a:r>
              <a:rPr lang="sv-SE" sz="1400" b="1" dirty="0"/>
              <a:t>Persedelvård</a:t>
            </a:r>
          </a:p>
          <a:p>
            <a:r>
              <a:rPr lang="sv-SE" sz="1200" dirty="0"/>
              <a:t>Att utrustningen är ren är viktig både för att den ska hålla sig hel längre men även för att den ska fortsätta att sitta bekvämt på hästen och inte orsaka skav eller sår.</a:t>
            </a:r>
          </a:p>
          <a:p>
            <a:r>
              <a:rPr lang="sv-SE" sz="1200" dirty="0"/>
              <a:t>Här lär du dig hur man tar hand om hästens utrustning efter man har ridit och varför man måste göra det</a:t>
            </a:r>
          </a:p>
          <a:p>
            <a:r>
              <a:rPr lang="sv-SE" sz="1400" b="1" dirty="0"/>
              <a:t>Samling</a:t>
            </a:r>
            <a:r>
              <a:rPr lang="sv-SE" sz="1400" dirty="0"/>
              <a:t>: </a:t>
            </a:r>
            <a:r>
              <a:rPr lang="sv-SE" sz="1200" dirty="0"/>
              <a:t>Sadelkammaren</a:t>
            </a:r>
            <a:endParaRPr lang="sv-SE" sz="1200" b="1" dirty="0"/>
          </a:p>
        </p:txBody>
      </p:sp>
    </p:spTree>
    <p:extLst>
      <p:ext uri="{BB962C8B-B14F-4D97-AF65-F5344CB8AC3E}">
        <p14:creationId xmlns:p14="http://schemas.microsoft.com/office/powerpoint/2010/main" val="669244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sv-SE" b="1" dirty="0"/>
              <a:t>Teori fredag 12 april</a:t>
            </a:r>
            <a:endParaRPr lang="en-GB" b="1"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b="7273"/>
          <a:stretch/>
        </p:blipFill>
        <p:spPr>
          <a:xfrm>
            <a:off x="1321864" y="109637"/>
            <a:ext cx="1342487" cy="1257300"/>
          </a:xfrm>
          <a:prstGeom prst="rect">
            <a:avLst/>
          </a:prstGeom>
        </p:spPr>
      </p:pic>
      <p:sp>
        <p:nvSpPr>
          <p:cNvPr id="6" name="Right Arrow 5"/>
          <p:cNvSpPr/>
          <p:nvPr/>
        </p:nvSpPr>
        <p:spPr>
          <a:xfrm>
            <a:off x="290945" y="2036618"/>
            <a:ext cx="11596255" cy="282720"/>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p:cNvCxnSpPr/>
          <p:nvPr/>
        </p:nvCxnSpPr>
        <p:spPr>
          <a:xfrm>
            <a:off x="276299" y="1943101"/>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7652" y="1548244"/>
            <a:ext cx="710451" cy="369332"/>
          </a:xfrm>
          <a:prstGeom prst="rect">
            <a:avLst/>
          </a:prstGeom>
          <a:noFill/>
        </p:spPr>
        <p:txBody>
          <a:bodyPr wrap="none" rtlCol="0">
            <a:spAutoFit/>
          </a:bodyPr>
          <a:lstStyle/>
          <a:p>
            <a:r>
              <a:rPr lang="sv-SE" dirty="0"/>
              <a:t>16.00</a:t>
            </a:r>
            <a:endParaRPr lang="en-GB" dirty="0"/>
          </a:p>
        </p:txBody>
      </p:sp>
      <p:cxnSp>
        <p:nvCxnSpPr>
          <p:cNvPr id="13" name="Straight Connector 12"/>
          <p:cNvCxnSpPr/>
          <p:nvPr/>
        </p:nvCxnSpPr>
        <p:spPr>
          <a:xfrm>
            <a:off x="5841216" y="1984642"/>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524495" y="1555170"/>
            <a:ext cx="710451" cy="369332"/>
          </a:xfrm>
          <a:prstGeom prst="rect">
            <a:avLst/>
          </a:prstGeom>
          <a:noFill/>
        </p:spPr>
        <p:txBody>
          <a:bodyPr wrap="none" rtlCol="0">
            <a:spAutoFit/>
          </a:bodyPr>
          <a:lstStyle/>
          <a:p>
            <a:r>
              <a:rPr lang="sv-SE" dirty="0"/>
              <a:t>18.00</a:t>
            </a:r>
            <a:endParaRPr lang="en-GB" dirty="0"/>
          </a:p>
        </p:txBody>
      </p:sp>
      <p:cxnSp>
        <p:nvCxnSpPr>
          <p:cNvPr id="15" name="Straight Connector 14"/>
          <p:cNvCxnSpPr/>
          <p:nvPr/>
        </p:nvCxnSpPr>
        <p:spPr>
          <a:xfrm>
            <a:off x="9029471" y="1917727"/>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674245" y="1541314"/>
            <a:ext cx="710451" cy="369332"/>
          </a:xfrm>
          <a:prstGeom prst="rect">
            <a:avLst/>
          </a:prstGeom>
          <a:noFill/>
        </p:spPr>
        <p:txBody>
          <a:bodyPr wrap="none" rtlCol="0">
            <a:spAutoFit/>
          </a:bodyPr>
          <a:lstStyle/>
          <a:p>
            <a:r>
              <a:rPr lang="sv-SE" dirty="0"/>
              <a:t>19.00</a:t>
            </a:r>
            <a:endParaRPr lang="en-GB" dirty="0"/>
          </a:p>
        </p:txBody>
      </p:sp>
      <p:cxnSp>
        <p:nvCxnSpPr>
          <p:cNvPr id="17" name="Straight Connector 16"/>
          <p:cNvCxnSpPr/>
          <p:nvPr/>
        </p:nvCxnSpPr>
        <p:spPr>
          <a:xfrm>
            <a:off x="11080166" y="1936171"/>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0726878" y="1541314"/>
            <a:ext cx="710451" cy="369332"/>
          </a:xfrm>
          <a:prstGeom prst="rect">
            <a:avLst/>
          </a:prstGeom>
          <a:noFill/>
        </p:spPr>
        <p:txBody>
          <a:bodyPr wrap="none" rtlCol="0">
            <a:spAutoFit/>
          </a:bodyPr>
          <a:lstStyle/>
          <a:p>
            <a:r>
              <a:rPr lang="sv-SE" dirty="0"/>
              <a:t>20.00</a:t>
            </a:r>
            <a:endParaRPr lang="en-GB" dirty="0"/>
          </a:p>
        </p:txBody>
      </p:sp>
      <p:sp>
        <p:nvSpPr>
          <p:cNvPr id="28" name="TextBox 27"/>
          <p:cNvSpPr txBox="1"/>
          <p:nvPr/>
        </p:nvSpPr>
        <p:spPr>
          <a:xfrm>
            <a:off x="41559" y="32613"/>
            <a:ext cx="1015599" cy="369332"/>
          </a:xfrm>
          <a:prstGeom prst="rect">
            <a:avLst/>
          </a:prstGeom>
        </p:spPr>
        <p:style>
          <a:lnRef idx="0">
            <a:schemeClr val="accent4"/>
          </a:lnRef>
          <a:fillRef idx="3">
            <a:schemeClr val="accent4"/>
          </a:fillRef>
          <a:effectRef idx="3">
            <a:schemeClr val="accent4"/>
          </a:effectRef>
          <a:fontRef idx="minor">
            <a:schemeClr val="lt1"/>
          </a:fontRef>
        </p:style>
        <p:txBody>
          <a:bodyPr wrap="none" rtlCol="0">
            <a:spAutoFit/>
          </a:bodyPr>
          <a:lstStyle/>
          <a:p>
            <a:r>
              <a:rPr lang="sv-SE" dirty="0"/>
              <a:t>Vecka 15</a:t>
            </a:r>
            <a:endParaRPr lang="en-GB" dirty="0"/>
          </a:p>
        </p:txBody>
      </p:sp>
      <p:cxnSp>
        <p:nvCxnSpPr>
          <p:cNvPr id="29" name="Straight Connector 12"/>
          <p:cNvCxnSpPr/>
          <p:nvPr/>
        </p:nvCxnSpPr>
        <p:spPr>
          <a:xfrm>
            <a:off x="7124486" y="1981793"/>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 name="Rektangel 1"/>
          <p:cNvSpPr/>
          <p:nvPr/>
        </p:nvSpPr>
        <p:spPr>
          <a:xfrm>
            <a:off x="6769260" y="1544636"/>
            <a:ext cx="710451" cy="369332"/>
          </a:xfrm>
          <a:prstGeom prst="rect">
            <a:avLst/>
          </a:prstGeom>
        </p:spPr>
        <p:txBody>
          <a:bodyPr wrap="none">
            <a:spAutoFit/>
          </a:bodyPr>
          <a:lstStyle/>
          <a:p>
            <a:r>
              <a:rPr lang="sv-SE" dirty="0"/>
              <a:t>18.30</a:t>
            </a:r>
            <a:endParaRPr lang="en-GB" dirty="0"/>
          </a:p>
        </p:txBody>
      </p:sp>
      <p:cxnSp>
        <p:nvCxnSpPr>
          <p:cNvPr id="49" name="Straight Connector 12"/>
          <p:cNvCxnSpPr/>
          <p:nvPr/>
        </p:nvCxnSpPr>
        <p:spPr>
          <a:xfrm>
            <a:off x="9710624" y="1920751"/>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 name="Rektangel 6"/>
          <p:cNvSpPr/>
          <p:nvPr/>
        </p:nvSpPr>
        <p:spPr>
          <a:xfrm>
            <a:off x="9317050" y="1548225"/>
            <a:ext cx="710451" cy="369332"/>
          </a:xfrm>
          <a:prstGeom prst="rect">
            <a:avLst/>
          </a:prstGeom>
        </p:spPr>
        <p:txBody>
          <a:bodyPr wrap="none">
            <a:spAutoFit/>
          </a:bodyPr>
          <a:lstStyle/>
          <a:p>
            <a:r>
              <a:rPr lang="sv-SE" dirty="0"/>
              <a:t>19.30</a:t>
            </a:r>
            <a:endParaRPr lang="en-GB" dirty="0"/>
          </a:p>
        </p:txBody>
      </p:sp>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04729" y="25320"/>
            <a:ext cx="2199256" cy="1495493"/>
          </a:xfrm>
          <a:prstGeom prst="rect">
            <a:avLst/>
          </a:prstGeom>
        </p:spPr>
      </p:pic>
      <p:cxnSp>
        <p:nvCxnSpPr>
          <p:cNvPr id="41" name="Straight Connector 12"/>
          <p:cNvCxnSpPr/>
          <p:nvPr/>
        </p:nvCxnSpPr>
        <p:spPr>
          <a:xfrm>
            <a:off x="2145659" y="1895663"/>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2" name="Rektangel 41"/>
          <p:cNvSpPr/>
          <p:nvPr/>
        </p:nvSpPr>
        <p:spPr>
          <a:xfrm>
            <a:off x="1795967" y="1542203"/>
            <a:ext cx="710451" cy="369332"/>
          </a:xfrm>
          <a:prstGeom prst="rect">
            <a:avLst/>
          </a:prstGeom>
        </p:spPr>
        <p:txBody>
          <a:bodyPr wrap="none">
            <a:spAutoFit/>
          </a:bodyPr>
          <a:lstStyle/>
          <a:p>
            <a:r>
              <a:rPr lang="sv-SE" dirty="0"/>
              <a:t>16.45</a:t>
            </a:r>
            <a:endParaRPr lang="en-GB" dirty="0"/>
          </a:p>
        </p:txBody>
      </p:sp>
      <p:cxnSp>
        <p:nvCxnSpPr>
          <p:cNvPr id="36" name="Straight Connector 12"/>
          <p:cNvCxnSpPr/>
          <p:nvPr/>
        </p:nvCxnSpPr>
        <p:spPr>
          <a:xfrm>
            <a:off x="4530665" y="1941280"/>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5" name="Rektangel 44"/>
          <p:cNvSpPr/>
          <p:nvPr/>
        </p:nvSpPr>
        <p:spPr>
          <a:xfrm>
            <a:off x="4162532" y="1521725"/>
            <a:ext cx="710451" cy="369332"/>
          </a:xfrm>
          <a:prstGeom prst="rect">
            <a:avLst/>
          </a:prstGeom>
        </p:spPr>
        <p:txBody>
          <a:bodyPr wrap="none">
            <a:spAutoFit/>
          </a:bodyPr>
          <a:lstStyle/>
          <a:p>
            <a:r>
              <a:rPr lang="sv-SE" dirty="0"/>
              <a:t>17.30</a:t>
            </a:r>
            <a:endParaRPr lang="en-GB" dirty="0"/>
          </a:p>
        </p:txBody>
      </p:sp>
      <p:sp>
        <p:nvSpPr>
          <p:cNvPr id="30" name="Rectangle 24">
            <a:extLst>
              <a:ext uri="{FF2B5EF4-FFF2-40B4-BE49-F238E27FC236}">
                <a16:creationId xmlns:a16="http://schemas.microsoft.com/office/drawing/2014/main" id="{FB7F9701-67C6-D26C-9AB9-B1B1A9BAB862}"/>
              </a:ext>
            </a:extLst>
          </p:cNvPr>
          <p:cNvSpPr/>
          <p:nvPr/>
        </p:nvSpPr>
        <p:spPr>
          <a:xfrm>
            <a:off x="4557286" y="2705540"/>
            <a:ext cx="1860878" cy="1470648"/>
          </a:xfrm>
          <a:prstGeom prst="rect">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TextBox 23">
            <a:extLst>
              <a:ext uri="{FF2B5EF4-FFF2-40B4-BE49-F238E27FC236}">
                <a16:creationId xmlns:a16="http://schemas.microsoft.com/office/drawing/2014/main" id="{B162A34F-F1B4-877E-3884-AAF05DD6C2BB}"/>
              </a:ext>
            </a:extLst>
          </p:cNvPr>
          <p:cNvSpPr txBox="1"/>
          <p:nvPr/>
        </p:nvSpPr>
        <p:spPr>
          <a:xfrm>
            <a:off x="4535563" y="2743309"/>
            <a:ext cx="1699383" cy="646331"/>
          </a:xfrm>
          <a:prstGeom prst="rect">
            <a:avLst/>
          </a:prstGeom>
          <a:noFill/>
        </p:spPr>
        <p:txBody>
          <a:bodyPr wrap="square" rtlCol="0">
            <a:spAutoFit/>
          </a:bodyPr>
          <a:lstStyle/>
          <a:p>
            <a:r>
              <a:rPr lang="sv-SE" sz="1200" b="1" dirty="0" err="1"/>
              <a:t>Ridlekis</a:t>
            </a:r>
            <a:endParaRPr lang="sv-SE" sz="1200" b="1" dirty="0"/>
          </a:p>
          <a:p>
            <a:r>
              <a:rPr lang="sv-SE" sz="1200" dirty="0"/>
              <a:t>Ordinarielektion</a:t>
            </a:r>
          </a:p>
          <a:p>
            <a:r>
              <a:rPr lang="sv-SE" sz="1200" b="1" dirty="0"/>
              <a:t>Samling</a:t>
            </a:r>
            <a:r>
              <a:rPr lang="sv-SE" sz="1200" dirty="0"/>
              <a:t>: Lilla ridhuset</a:t>
            </a:r>
            <a:endParaRPr lang="sv-SE" sz="1200" b="1" dirty="0"/>
          </a:p>
        </p:txBody>
      </p:sp>
      <p:sp>
        <p:nvSpPr>
          <p:cNvPr id="34" name="Rectangle 22">
            <a:extLst>
              <a:ext uri="{FF2B5EF4-FFF2-40B4-BE49-F238E27FC236}">
                <a16:creationId xmlns:a16="http://schemas.microsoft.com/office/drawing/2014/main" id="{2A38C34B-2434-AC83-CA07-EC5F4A52B16F}"/>
              </a:ext>
            </a:extLst>
          </p:cNvPr>
          <p:cNvSpPr/>
          <p:nvPr/>
        </p:nvSpPr>
        <p:spPr>
          <a:xfrm>
            <a:off x="275288" y="2647984"/>
            <a:ext cx="1896533" cy="1799231"/>
          </a:xfrm>
          <a:prstGeom prst="rect">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Rectangle 18">
            <a:extLst>
              <a:ext uri="{FF2B5EF4-FFF2-40B4-BE49-F238E27FC236}">
                <a16:creationId xmlns:a16="http://schemas.microsoft.com/office/drawing/2014/main" id="{2DF4C56B-71E9-594D-76A6-11481C36F439}"/>
              </a:ext>
            </a:extLst>
          </p:cNvPr>
          <p:cNvSpPr/>
          <p:nvPr/>
        </p:nvSpPr>
        <p:spPr>
          <a:xfrm>
            <a:off x="2162800" y="2660010"/>
            <a:ext cx="2365928" cy="1538672"/>
          </a:xfrm>
          <a:prstGeom prst="rect">
            <a:avLst/>
          </a:prstGeom>
          <a:solidFill>
            <a:srgbClr val="FF0000">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39" name="Rectangle 24">
            <a:extLst>
              <a:ext uri="{FF2B5EF4-FFF2-40B4-BE49-F238E27FC236}">
                <a16:creationId xmlns:a16="http://schemas.microsoft.com/office/drawing/2014/main" id="{29AFC25E-1872-6439-95A2-EC548F8FE1EC}"/>
              </a:ext>
            </a:extLst>
          </p:cNvPr>
          <p:cNvSpPr/>
          <p:nvPr/>
        </p:nvSpPr>
        <p:spPr>
          <a:xfrm>
            <a:off x="7124487" y="2648326"/>
            <a:ext cx="1930836" cy="1550356"/>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4" name="textruta 43">
            <a:extLst>
              <a:ext uri="{FF2B5EF4-FFF2-40B4-BE49-F238E27FC236}">
                <a16:creationId xmlns:a16="http://schemas.microsoft.com/office/drawing/2014/main" id="{5A40B9FA-19E7-4B2F-3C72-58C1A10C7317}"/>
              </a:ext>
            </a:extLst>
          </p:cNvPr>
          <p:cNvSpPr txBox="1"/>
          <p:nvPr/>
        </p:nvSpPr>
        <p:spPr>
          <a:xfrm>
            <a:off x="7095929" y="2606528"/>
            <a:ext cx="2009745" cy="1569660"/>
          </a:xfrm>
          <a:prstGeom prst="rect">
            <a:avLst/>
          </a:prstGeom>
          <a:noFill/>
        </p:spPr>
        <p:txBody>
          <a:bodyPr wrap="square">
            <a:spAutoFit/>
          </a:bodyPr>
          <a:lstStyle/>
          <a:p>
            <a:r>
              <a:rPr lang="sv-SE" sz="1200" b="1" dirty="0"/>
              <a:t>Longering</a:t>
            </a:r>
          </a:p>
          <a:p>
            <a:r>
              <a:rPr lang="sv-SE" sz="1200" dirty="0" err="1"/>
              <a:t>Clinic</a:t>
            </a:r>
            <a:r>
              <a:rPr lang="sv-SE" sz="1200" dirty="0"/>
              <a:t> i hur man </a:t>
            </a:r>
            <a:r>
              <a:rPr lang="sv-SE" sz="1200" dirty="0" err="1"/>
              <a:t>longerar</a:t>
            </a:r>
            <a:r>
              <a:rPr lang="sv-SE" sz="1200" dirty="0"/>
              <a:t> hästen på ett säkert sätt. Vi går </a:t>
            </a:r>
            <a:r>
              <a:rPr lang="sv-SE" sz="1200" dirty="0" err="1"/>
              <a:t>bla</a:t>
            </a:r>
            <a:r>
              <a:rPr lang="sv-SE" sz="1200" dirty="0"/>
              <a:t>. igenom vilken utrustning man behöver, olika typer av inspänningar, placering och kommandon</a:t>
            </a:r>
          </a:p>
          <a:p>
            <a:r>
              <a:rPr lang="sv-SE" sz="1200" b="1" dirty="0"/>
              <a:t>Samling</a:t>
            </a:r>
            <a:r>
              <a:rPr lang="sv-SE" sz="1200" dirty="0"/>
              <a:t>: Stallet</a:t>
            </a:r>
            <a:endParaRPr lang="sv-SE" sz="1200" b="1" dirty="0"/>
          </a:p>
        </p:txBody>
      </p:sp>
      <p:sp>
        <p:nvSpPr>
          <p:cNvPr id="21" name="TextBox 23">
            <a:extLst>
              <a:ext uri="{FF2B5EF4-FFF2-40B4-BE49-F238E27FC236}">
                <a16:creationId xmlns:a16="http://schemas.microsoft.com/office/drawing/2014/main" id="{1986853B-32CE-1D22-ED61-360B4342AB07}"/>
              </a:ext>
            </a:extLst>
          </p:cNvPr>
          <p:cNvSpPr txBox="1"/>
          <p:nvPr/>
        </p:nvSpPr>
        <p:spPr>
          <a:xfrm>
            <a:off x="2277133" y="2705540"/>
            <a:ext cx="2057406" cy="1261884"/>
          </a:xfrm>
          <a:prstGeom prst="rect">
            <a:avLst/>
          </a:prstGeom>
          <a:noFill/>
        </p:spPr>
        <p:txBody>
          <a:bodyPr wrap="square" rtlCol="0">
            <a:spAutoFit/>
          </a:bodyPr>
          <a:lstStyle/>
          <a:p>
            <a:r>
              <a:rPr lang="sv-SE" sz="1400" b="1" dirty="0"/>
              <a:t>Hjälptyglar</a:t>
            </a:r>
          </a:p>
          <a:p>
            <a:r>
              <a:rPr lang="sv-SE" sz="1200" dirty="0"/>
              <a:t>Genomgång på hur man tar på och av </a:t>
            </a:r>
            <a:r>
              <a:rPr lang="sv-SE" sz="1200" dirty="0" err="1"/>
              <a:t>martingal</a:t>
            </a:r>
            <a:r>
              <a:rPr lang="sv-SE" sz="1200" dirty="0"/>
              <a:t> och halsförlängare på rätt sätt.</a:t>
            </a:r>
          </a:p>
          <a:p>
            <a:r>
              <a:rPr lang="sv-SE" sz="1400" b="1" dirty="0"/>
              <a:t>Samling</a:t>
            </a:r>
            <a:r>
              <a:rPr lang="sv-SE" sz="1400" dirty="0"/>
              <a:t>: </a:t>
            </a:r>
            <a:r>
              <a:rPr lang="sv-SE" sz="1200" dirty="0"/>
              <a:t>Sadelkammaren</a:t>
            </a:r>
            <a:endParaRPr lang="sv-SE" sz="1200" b="1" dirty="0"/>
          </a:p>
          <a:p>
            <a:endParaRPr lang="en-GB" sz="1200" dirty="0"/>
          </a:p>
        </p:txBody>
      </p:sp>
      <p:sp>
        <p:nvSpPr>
          <p:cNvPr id="22" name="Rectangle 24">
            <a:extLst>
              <a:ext uri="{FF2B5EF4-FFF2-40B4-BE49-F238E27FC236}">
                <a16:creationId xmlns:a16="http://schemas.microsoft.com/office/drawing/2014/main" id="{2D4D206A-10D1-8988-0D4D-3578B3A51BBF}"/>
              </a:ext>
            </a:extLst>
          </p:cNvPr>
          <p:cNvSpPr/>
          <p:nvPr/>
        </p:nvSpPr>
        <p:spPr>
          <a:xfrm>
            <a:off x="6437936" y="4257357"/>
            <a:ext cx="2653161" cy="2345562"/>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TextBox 23">
            <a:extLst>
              <a:ext uri="{FF2B5EF4-FFF2-40B4-BE49-F238E27FC236}">
                <a16:creationId xmlns:a16="http://schemas.microsoft.com/office/drawing/2014/main" id="{2DFD1455-5524-5AF6-7BED-D22035C06B40}"/>
              </a:ext>
            </a:extLst>
          </p:cNvPr>
          <p:cNvSpPr txBox="1"/>
          <p:nvPr/>
        </p:nvSpPr>
        <p:spPr>
          <a:xfrm>
            <a:off x="6418262" y="4236416"/>
            <a:ext cx="2782534" cy="238526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100" b="1" dirty="0"/>
              <a:t>Hästen i centrum</a:t>
            </a:r>
          </a:p>
          <a:p>
            <a:r>
              <a:rPr lang="sv-SE" sz="1050" dirty="0"/>
              <a:t>Att ta hand om hästen noga är viktigt för att den ska trivas och hålla sig frisk. En viktig del i detta har du som elev när du ansvarar för att sköta om hästen före och efter ridningen.</a:t>
            </a:r>
          </a:p>
          <a:p>
            <a:endParaRPr lang="sv-SE" sz="1050" dirty="0"/>
          </a:p>
          <a:p>
            <a:r>
              <a:rPr lang="sv-SE" sz="1050" dirty="0"/>
              <a:t>Här går vi igenom hur du förbereder hästen inför lektionen så både du och hästen får en trevlig stund tillsammans och varför det är så viktigt att hästen är välvårdad och har utrustningen korrekt.</a:t>
            </a:r>
          </a:p>
          <a:p>
            <a:r>
              <a:rPr lang="sv-SE" sz="1050" dirty="0"/>
              <a:t>Tack för att du är med och bidrar till en ökad hästvälfärd</a:t>
            </a:r>
          </a:p>
          <a:p>
            <a:r>
              <a:rPr lang="sv-SE" sz="1100" b="1" dirty="0"/>
              <a:t>Samling</a:t>
            </a:r>
            <a:r>
              <a:rPr lang="sv-SE" sz="1100" dirty="0"/>
              <a:t>: </a:t>
            </a:r>
            <a:r>
              <a:rPr lang="sv-SE" sz="1050" dirty="0"/>
              <a:t>Stallet</a:t>
            </a:r>
            <a:endParaRPr lang="sv-SE" sz="1050" b="1" dirty="0"/>
          </a:p>
        </p:txBody>
      </p:sp>
      <p:sp>
        <p:nvSpPr>
          <p:cNvPr id="24" name="TextBox 23">
            <a:extLst>
              <a:ext uri="{FF2B5EF4-FFF2-40B4-BE49-F238E27FC236}">
                <a16:creationId xmlns:a16="http://schemas.microsoft.com/office/drawing/2014/main" id="{F7C7BDFA-6650-A65B-C545-F3CD845EA0B7}"/>
              </a:ext>
            </a:extLst>
          </p:cNvPr>
          <p:cNvSpPr txBox="1"/>
          <p:nvPr/>
        </p:nvSpPr>
        <p:spPr>
          <a:xfrm>
            <a:off x="247502" y="2648326"/>
            <a:ext cx="2017456" cy="1715854"/>
          </a:xfrm>
          <a:prstGeom prst="rect">
            <a:avLst/>
          </a:prstGeom>
          <a:noFill/>
        </p:spPr>
        <p:txBody>
          <a:bodyPr wrap="square" rtlCol="0">
            <a:spAutoFit/>
          </a:bodyPr>
          <a:lstStyle/>
          <a:p>
            <a:r>
              <a:rPr lang="sv-SE" sz="1100" b="1" dirty="0"/>
              <a:t>Reglera stigläder</a:t>
            </a:r>
          </a:p>
          <a:p>
            <a:r>
              <a:rPr lang="sv-SE" sz="1050" dirty="0"/>
              <a:t>Ibland  behöver man ändra längden på sina stigläder eller spänna sadelgjorden efter att man har suttit upp. Här får du möjlighet att sitta i sadeln på en bock och kan då öva på detta utan att behöva koncentrera dig på hästen samtidigt. </a:t>
            </a:r>
          </a:p>
          <a:p>
            <a:r>
              <a:rPr lang="sv-SE" sz="1050" b="1" dirty="0"/>
              <a:t>Samling</a:t>
            </a:r>
            <a:r>
              <a:rPr lang="sv-SE" sz="1050" dirty="0"/>
              <a:t>: Stallet</a:t>
            </a:r>
            <a:endParaRPr lang="sv-SE" sz="1200" b="1" dirty="0"/>
          </a:p>
        </p:txBody>
      </p:sp>
    </p:spTree>
    <p:extLst>
      <p:ext uri="{BB962C8B-B14F-4D97-AF65-F5344CB8AC3E}">
        <p14:creationId xmlns:p14="http://schemas.microsoft.com/office/powerpoint/2010/main" val="3921031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4">
            <a:extLst>
              <a:ext uri="{FF2B5EF4-FFF2-40B4-BE49-F238E27FC236}">
                <a16:creationId xmlns:a16="http://schemas.microsoft.com/office/drawing/2014/main" id="{CAC40DCC-F001-EE35-C495-A3244B92482C}"/>
              </a:ext>
            </a:extLst>
          </p:cNvPr>
          <p:cNvSpPr/>
          <p:nvPr/>
        </p:nvSpPr>
        <p:spPr>
          <a:xfrm>
            <a:off x="6007462" y="2490706"/>
            <a:ext cx="1993538" cy="2161035"/>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Title 3"/>
          <p:cNvSpPr txBox="1">
            <a:spLocks/>
          </p:cNvSpPr>
          <p:nvPr/>
        </p:nvSpPr>
        <p:spPr>
          <a:xfrm>
            <a:off x="1053351" y="471927"/>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b="1" dirty="0"/>
              <a:t>Teori lördag 13 april</a:t>
            </a:r>
            <a:endParaRPr lang="en-GB" b="1" dirty="0"/>
          </a:p>
        </p:txBody>
      </p:sp>
      <p:pic>
        <p:nvPicPr>
          <p:cNvPr id="4" name="Picture 4"/>
          <p:cNvPicPr>
            <a:picLocks noChangeAspect="1"/>
          </p:cNvPicPr>
          <p:nvPr/>
        </p:nvPicPr>
        <p:blipFill rotWithShape="1">
          <a:blip r:embed="rId2" cstate="print">
            <a:extLst>
              <a:ext uri="{28A0092B-C50C-407E-A947-70E740481C1C}">
                <a14:useLocalDpi xmlns:a14="http://schemas.microsoft.com/office/drawing/2010/main" val="0"/>
              </a:ext>
            </a:extLst>
          </a:blip>
          <a:srcRect b="7273"/>
          <a:stretch/>
        </p:blipFill>
        <p:spPr>
          <a:xfrm>
            <a:off x="1053351" y="162180"/>
            <a:ext cx="1342487" cy="1257300"/>
          </a:xfrm>
          <a:prstGeom prst="rect">
            <a:avLst/>
          </a:prstGeom>
        </p:spPr>
      </p:pic>
      <p:sp>
        <p:nvSpPr>
          <p:cNvPr id="5" name="Right Arrow 5"/>
          <p:cNvSpPr/>
          <p:nvPr/>
        </p:nvSpPr>
        <p:spPr>
          <a:xfrm>
            <a:off x="290945" y="2036618"/>
            <a:ext cx="11596255" cy="282720"/>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10"/>
          <p:cNvCxnSpPr/>
          <p:nvPr/>
        </p:nvCxnSpPr>
        <p:spPr>
          <a:xfrm>
            <a:off x="2579494" y="1918616"/>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11"/>
          <p:cNvSpPr txBox="1"/>
          <p:nvPr/>
        </p:nvSpPr>
        <p:spPr>
          <a:xfrm>
            <a:off x="2242639" y="1564521"/>
            <a:ext cx="710451" cy="369332"/>
          </a:xfrm>
          <a:prstGeom prst="rect">
            <a:avLst/>
          </a:prstGeom>
          <a:noFill/>
        </p:spPr>
        <p:txBody>
          <a:bodyPr wrap="none" rtlCol="0">
            <a:spAutoFit/>
          </a:bodyPr>
          <a:lstStyle/>
          <a:p>
            <a:r>
              <a:rPr lang="sv-SE" dirty="0"/>
              <a:t>10.00</a:t>
            </a:r>
            <a:endParaRPr lang="en-GB" dirty="0"/>
          </a:p>
        </p:txBody>
      </p:sp>
      <p:cxnSp>
        <p:nvCxnSpPr>
          <p:cNvPr id="10" name="Straight Connector 12"/>
          <p:cNvCxnSpPr/>
          <p:nvPr/>
        </p:nvCxnSpPr>
        <p:spPr>
          <a:xfrm>
            <a:off x="5289774" y="1949286"/>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3"/>
          <p:cNvSpPr txBox="1"/>
          <p:nvPr/>
        </p:nvSpPr>
        <p:spPr>
          <a:xfrm>
            <a:off x="4928387" y="1538575"/>
            <a:ext cx="710451" cy="369332"/>
          </a:xfrm>
          <a:prstGeom prst="rect">
            <a:avLst/>
          </a:prstGeom>
          <a:noFill/>
        </p:spPr>
        <p:txBody>
          <a:bodyPr wrap="none" rtlCol="0">
            <a:spAutoFit/>
          </a:bodyPr>
          <a:lstStyle/>
          <a:p>
            <a:r>
              <a:rPr lang="sv-SE" dirty="0"/>
              <a:t>11.00</a:t>
            </a:r>
            <a:endParaRPr lang="en-GB" dirty="0"/>
          </a:p>
        </p:txBody>
      </p:sp>
      <p:cxnSp>
        <p:nvCxnSpPr>
          <p:cNvPr id="14" name="Straight Connector 16"/>
          <p:cNvCxnSpPr/>
          <p:nvPr/>
        </p:nvCxnSpPr>
        <p:spPr>
          <a:xfrm>
            <a:off x="7929865" y="1962202"/>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27"/>
          <p:cNvSpPr txBox="1"/>
          <p:nvPr/>
        </p:nvSpPr>
        <p:spPr>
          <a:xfrm>
            <a:off x="41559" y="32613"/>
            <a:ext cx="1015599" cy="369332"/>
          </a:xfrm>
          <a:prstGeom prst="rect">
            <a:avLst/>
          </a:prstGeom>
        </p:spPr>
        <p:style>
          <a:lnRef idx="0">
            <a:schemeClr val="accent4"/>
          </a:lnRef>
          <a:fillRef idx="3">
            <a:schemeClr val="accent4"/>
          </a:fillRef>
          <a:effectRef idx="3">
            <a:schemeClr val="accent4"/>
          </a:effectRef>
          <a:fontRef idx="minor">
            <a:schemeClr val="lt1"/>
          </a:fontRef>
        </p:style>
        <p:txBody>
          <a:bodyPr wrap="none" rtlCol="0">
            <a:spAutoFit/>
          </a:bodyPr>
          <a:lstStyle/>
          <a:p>
            <a:r>
              <a:rPr lang="sv-SE" dirty="0"/>
              <a:t>Vecka 15</a:t>
            </a:r>
            <a:endParaRPr lang="en-GB" dirty="0"/>
          </a:p>
        </p:txBody>
      </p:sp>
      <p:cxnSp>
        <p:nvCxnSpPr>
          <p:cNvPr id="17" name="Straight Connector 12"/>
          <p:cNvCxnSpPr/>
          <p:nvPr/>
        </p:nvCxnSpPr>
        <p:spPr>
          <a:xfrm>
            <a:off x="296700" y="1900255"/>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8" name="Rektangel 17"/>
          <p:cNvSpPr/>
          <p:nvPr/>
        </p:nvSpPr>
        <p:spPr>
          <a:xfrm>
            <a:off x="-48618" y="1556333"/>
            <a:ext cx="715260" cy="369332"/>
          </a:xfrm>
          <a:prstGeom prst="rect">
            <a:avLst/>
          </a:prstGeom>
        </p:spPr>
        <p:txBody>
          <a:bodyPr wrap="none">
            <a:spAutoFit/>
          </a:bodyPr>
          <a:lstStyle/>
          <a:p>
            <a:r>
              <a:rPr lang="sv-SE" dirty="0"/>
              <a:t>09:00</a:t>
            </a:r>
            <a:endParaRPr lang="en-GB" dirty="0"/>
          </a:p>
        </p:txBody>
      </p:sp>
      <p:pic>
        <p:nvPicPr>
          <p:cNvPr id="34" name="Pictur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49858" y="146655"/>
            <a:ext cx="2030308" cy="1522731"/>
          </a:xfrm>
          <a:prstGeom prst="rect">
            <a:avLst/>
          </a:prstGeom>
          <a:ln>
            <a:noFill/>
          </a:ln>
          <a:effectLst>
            <a:softEdge rad="112500"/>
          </a:effectLst>
        </p:spPr>
      </p:pic>
      <p:sp>
        <p:nvSpPr>
          <p:cNvPr id="35" name="Rounded Rectangle 34"/>
          <p:cNvSpPr/>
          <p:nvPr/>
        </p:nvSpPr>
        <p:spPr>
          <a:xfrm>
            <a:off x="8926503" y="324234"/>
            <a:ext cx="628905" cy="194237"/>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7" name="Straight Connector 12"/>
          <p:cNvCxnSpPr/>
          <p:nvPr/>
        </p:nvCxnSpPr>
        <p:spPr>
          <a:xfrm>
            <a:off x="4095478" y="1900255"/>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64" name="Rectangle 24"/>
          <p:cNvSpPr/>
          <p:nvPr/>
        </p:nvSpPr>
        <p:spPr>
          <a:xfrm>
            <a:off x="309012" y="2501348"/>
            <a:ext cx="2264671" cy="2016962"/>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TextBox 15"/>
          <p:cNvSpPr txBox="1"/>
          <p:nvPr/>
        </p:nvSpPr>
        <p:spPr>
          <a:xfrm>
            <a:off x="7601967" y="1551603"/>
            <a:ext cx="710451" cy="369332"/>
          </a:xfrm>
          <a:prstGeom prst="rect">
            <a:avLst/>
          </a:prstGeom>
          <a:noFill/>
        </p:spPr>
        <p:txBody>
          <a:bodyPr wrap="none" rtlCol="0">
            <a:spAutoFit/>
          </a:bodyPr>
          <a:lstStyle/>
          <a:p>
            <a:r>
              <a:rPr lang="sv-SE" dirty="0"/>
              <a:t>12.00</a:t>
            </a:r>
            <a:endParaRPr lang="en-GB" dirty="0"/>
          </a:p>
        </p:txBody>
      </p:sp>
      <p:sp>
        <p:nvSpPr>
          <p:cNvPr id="45" name="Rectangle 22">
            <a:extLst>
              <a:ext uri="{FF2B5EF4-FFF2-40B4-BE49-F238E27FC236}">
                <a16:creationId xmlns:a16="http://schemas.microsoft.com/office/drawing/2014/main" id="{1B48F958-866F-4504-AD7A-40D3D09A4D8D}"/>
              </a:ext>
            </a:extLst>
          </p:cNvPr>
          <p:cNvSpPr/>
          <p:nvPr/>
        </p:nvSpPr>
        <p:spPr>
          <a:xfrm>
            <a:off x="2571994" y="4509298"/>
            <a:ext cx="2715843" cy="2348701"/>
          </a:xfrm>
          <a:prstGeom prst="rect">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33" name="Straight Connector 12">
            <a:extLst>
              <a:ext uri="{FF2B5EF4-FFF2-40B4-BE49-F238E27FC236}">
                <a16:creationId xmlns:a16="http://schemas.microsoft.com/office/drawing/2014/main" id="{2552D632-4CD6-42D5-AB3A-A883ECF1B336}"/>
              </a:ext>
            </a:extLst>
          </p:cNvPr>
          <p:cNvCxnSpPr/>
          <p:nvPr/>
        </p:nvCxnSpPr>
        <p:spPr>
          <a:xfrm>
            <a:off x="6522040" y="1915878"/>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6" name="Rektangel 35">
            <a:extLst>
              <a:ext uri="{FF2B5EF4-FFF2-40B4-BE49-F238E27FC236}">
                <a16:creationId xmlns:a16="http://schemas.microsoft.com/office/drawing/2014/main" id="{369BFB84-B689-4DE4-AE63-B78FFC48CDBB}"/>
              </a:ext>
            </a:extLst>
          </p:cNvPr>
          <p:cNvSpPr/>
          <p:nvPr/>
        </p:nvSpPr>
        <p:spPr>
          <a:xfrm>
            <a:off x="6149267" y="1538134"/>
            <a:ext cx="715260" cy="369332"/>
          </a:xfrm>
          <a:prstGeom prst="rect">
            <a:avLst/>
          </a:prstGeom>
        </p:spPr>
        <p:txBody>
          <a:bodyPr wrap="none">
            <a:spAutoFit/>
          </a:bodyPr>
          <a:lstStyle/>
          <a:p>
            <a:r>
              <a:rPr lang="sv-SE" dirty="0"/>
              <a:t>11:30</a:t>
            </a:r>
            <a:endParaRPr lang="en-GB" dirty="0"/>
          </a:p>
        </p:txBody>
      </p:sp>
      <p:sp>
        <p:nvSpPr>
          <p:cNvPr id="38" name="TextBox 23">
            <a:extLst>
              <a:ext uri="{FF2B5EF4-FFF2-40B4-BE49-F238E27FC236}">
                <a16:creationId xmlns:a16="http://schemas.microsoft.com/office/drawing/2014/main" id="{3A045CB8-353E-4503-B03E-D7162BCAAE3C}"/>
              </a:ext>
            </a:extLst>
          </p:cNvPr>
          <p:cNvSpPr txBox="1"/>
          <p:nvPr/>
        </p:nvSpPr>
        <p:spPr>
          <a:xfrm>
            <a:off x="396008" y="2531931"/>
            <a:ext cx="1999830" cy="163121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400" b="1" dirty="0"/>
              <a:t>Öva</a:t>
            </a:r>
          </a:p>
          <a:p>
            <a:r>
              <a:rPr lang="sv-SE" sz="1200" dirty="0"/>
              <a:t>Här har du möjlighet att öva på att ta hand om olika hästar i stallet och kan få hjälp av personal. Du väljer själv vad du vill öva på t.ex. borsta, sadla mm</a:t>
            </a:r>
          </a:p>
          <a:p>
            <a:r>
              <a:rPr lang="sv-SE" sz="1400" b="1" dirty="0"/>
              <a:t>Samling</a:t>
            </a:r>
            <a:r>
              <a:rPr lang="sv-SE" sz="1400" dirty="0"/>
              <a:t>: </a:t>
            </a:r>
            <a:r>
              <a:rPr lang="sv-SE" sz="1200" dirty="0"/>
              <a:t>Stallet</a:t>
            </a:r>
            <a:endParaRPr lang="sv-SE" sz="1200" b="1" dirty="0"/>
          </a:p>
        </p:txBody>
      </p:sp>
      <p:cxnSp>
        <p:nvCxnSpPr>
          <p:cNvPr id="40" name="Straight Connector 16">
            <a:extLst>
              <a:ext uri="{FF2B5EF4-FFF2-40B4-BE49-F238E27FC236}">
                <a16:creationId xmlns:a16="http://schemas.microsoft.com/office/drawing/2014/main" id="{192F7D5C-C647-4912-8081-BA30E4456E3D}"/>
              </a:ext>
            </a:extLst>
          </p:cNvPr>
          <p:cNvCxnSpPr/>
          <p:nvPr/>
        </p:nvCxnSpPr>
        <p:spPr>
          <a:xfrm>
            <a:off x="9065482" y="1994658"/>
            <a:ext cx="1937" cy="498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15">
            <a:extLst>
              <a:ext uri="{FF2B5EF4-FFF2-40B4-BE49-F238E27FC236}">
                <a16:creationId xmlns:a16="http://schemas.microsoft.com/office/drawing/2014/main" id="{3A6D1411-4C8D-459F-BFBB-E6252FE9DC5C}"/>
              </a:ext>
            </a:extLst>
          </p:cNvPr>
          <p:cNvSpPr txBox="1"/>
          <p:nvPr/>
        </p:nvSpPr>
        <p:spPr>
          <a:xfrm>
            <a:off x="8712567" y="1602710"/>
            <a:ext cx="710451" cy="369332"/>
          </a:xfrm>
          <a:prstGeom prst="rect">
            <a:avLst/>
          </a:prstGeom>
          <a:noFill/>
        </p:spPr>
        <p:txBody>
          <a:bodyPr wrap="none" rtlCol="0">
            <a:spAutoFit/>
          </a:bodyPr>
          <a:lstStyle/>
          <a:p>
            <a:r>
              <a:rPr lang="sv-SE" dirty="0"/>
              <a:t>12.30</a:t>
            </a:r>
            <a:endParaRPr lang="en-GB" dirty="0"/>
          </a:p>
        </p:txBody>
      </p:sp>
      <p:sp>
        <p:nvSpPr>
          <p:cNvPr id="6" name="Rectangle 24">
            <a:extLst>
              <a:ext uri="{FF2B5EF4-FFF2-40B4-BE49-F238E27FC236}">
                <a16:creationId xmlns:a16="http://schemas.microsoft.com/office/drawing/2014/main" id="{42F0D610-1341-0876-7193-31BE214A9AC4}"/>
              </a:ext>
            </a:extLst>
          </p:cNvPr>
          <p:cNvSpPr/>
          <p:nvPr/>
        </p:nvSpPr>
        <p:spPr>
          <a:xfrm>
            <a:off x="6527160" y="4651742"/>
            <a:ext cx="2518045" cy="1415772"/>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23">
            <a:extLst>
              <a:ext uri="{FF2B5EF4-FFF2-40B4-BE49-F238E27FC236}">
                <a16:creationId xmlns:a16="http://schemas.microsoft.com/office/drawing/2014/main" id="{B6277801-FBD0-38AC-1E60-1B4E7C863CC3}"/>
              </a:ext>
            </a:extLst>
          </p:cNvPr>
          <p:cNvSpPr txBox="1"/>
          <p:nvPr/>
        </p:nvSpPr>
        <p:spPr>
          <a:xfrm>
            <a:off x="2579258" y="4500887"/>
            <a:ext cx="2718068" cy="236988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100" b="1" dirty="0"/>
              <a:t>Hästen i centrum</a:t>
            </a:r>
          </a:p>
          <a:p>
            <a:r>
              <a:rPr lang="sv-SE" sz="1050" dirty="0"/>
              <a:t>Att ta hand om hästen noga är viktigt för att den ska trivas och hålla sig frisk. En viktig del i detta har du som elev när du ansvarar för att sköta om hästen före och efter ridningen.</a:t>
            </a:r>
          </a:p>
          <a:p>
            <a:endParaRPr lang="sv-SE" sz="1050" dirty="0"/>
          </a:p>
          <a:p>
            <a:r>
              <a:rPr lang="sv-SE" sz="1050" dirty="0"/>
              <a:t>Här går vi igenom hur du förbereder hästen inför lektionen så både du och hästen får en trevlig stund tillsammans och varför det är så viktigt att hästen är välvårdad och har utrustningen korrekt.</a:t>
            </a:r>
          </a:p>
          <a:p>
            <a:r>
              <a:rPr lang="sv-SE" sz="1050" dirty="0"/>
              <a:t>Tack för att du är med och bidrar till en ökad hästvälfärd</a:t>
            </a:r>
          </a:p>
          <a:p>
            <a:r>
              <a:rPr lang="sv-SE" sz="1100" b="1" dirty="0"/>
              <a:t>Samling</a:t>
            </a:r>
            <a:r>
              <a:rPr lang="sv-SE" sz="1100" dirty="0"/>
              <a:t>: </a:t>
            </a:r>
            <a:r>
              <a:rPr lang="sv-SE" sz="1050" dirty="0"/>
              <a:t>Stallet</a:t>
            </a:r>
            <a:endParaRPr lang="sv-SE" sz="1050" b="1" dirty="0"/>
          </a:p>
        </p:txBody>
      </p:sp>
      <p:sp>
        <p:nvSpPr>
          <p:cNvPr id="13" name="Rectangle 24">
            <a:extLst>
              <a:ext uri="{FF2B5EF4-FFF2-40B4-BE49-F238E27FC236}">
                <a16:creationId xmlns:a16="http://schemas.microsoft.com/office/drawing/2014/main" id="{B7E7AE73-D92A-E100-21C6-1C0E8CBB7616}"/>
              </a:ext>
            </a:extLst>
          </p:cNvPr>
          <p:cNvSpPr/>
          <p:nvPr/>
        </p:nvSpPr>
        <p:spPr>
          <a:xfrm>
            <a:off x="319423" y="4701154"/>
            <a:ext cx="2260072" cy="1604931"/>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TextBox 23">
            <a:extLst>
              <a:ext uri="{FF2B5EF4-FFF2-40B4-BE49-F238E27FC236}">
                <a16:creationId xmlns:a16="http://schemas.microsoft.com/office/drawing/2014/main" id="{DEFE1D29-0444-C90D-39C3-BFC72391B5D2}"/>
              </a:ext>
            </a:extLst>
          </p:cNvPr>
          <p:cNvSpPr txBox="1"/>
          <p:nvPr/>
        </p:nvSpPr>
        <p:spPr>
          <a:xfrm>
            <a:off x="6542491" y="4744075"/>
            <a:ext cx="2424382" cy="123110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400" b="1" dirty="0" err="1"/>
              <a:t>Clinic</a:t>
            </a:r>
            <a:r>
              <a:rPr lang="sv-SE" sz="1400" b="1" dirty="0"/>
              <a:t> WE</a:t>
            </a:r>
          </a:p>
          <a:p>
            <a:r>
              <a:rPr lang="sv-SE" sz="1200" dirty="0" err="1"/>
              <a:t>Clinic</a:t>
            </a:r>
            <a:r>
              <a:rPr lang="sv-SE" sz="1200" dirty="0"/>
              <a:t> med fokus på hur man rider dom olika teknikhindren vi kommer att använda på kommande lektioner. Den här </a:t>
            </a:r>
            <a:r>
              <a:rPr lang="sv-SE" sz="1200" dirty="0" err="1"/>
              <a:t>clinicen</a:t>
            </a:r>
            <a:r>
              <a:rPr lang="sv-SE" sz="1200" dirty="0"/>
              <a:t> passar alla nivåer.</a:t>
            </a:r>
            <a:endParaRPr lang="sv-SE" sz="1200" b="1" dirty="0"/>
          </a:p>
        </p:txBody>
      </p:sp>
      <p:sp>
        <p:nvSpPr>
          <p:cNvPr id="21" name="textruta 20">
            <a:extLst>
              <a:ext uri="{FF2B5EF4-FFF2-40B4-BE49-F238E27FC236}">
                <a16:creationId xmlns:a16="http://schemas.microsoft.com/office/drawing/2014/main" id="{BC9F3506-2CAA-CE9C-8D95-F0794BAB6513}"/>
              </a:ext>
            </a:extLst>
          </p:cNvPr>
          <p:cNvSpPr txBox="1"/>
          <p:nvPr/>
        </p:nvSpPr>
        <p:spPr>
          <a:xfrm>
            <a:off x="275956" y="4700320"/>
            <a:ext cx="2264671" cy="1569660"/>
          </a:xfrm>
          <a:prstGeom prst="rect">
            <a:avLst/>
          </a:prstGeom>
          <a:noFill/>
        </p:spPr>
        <p:txBody>
          <a:bodyPr wrap="square">
            <a:spAutoFit/>
          </a:bodyPr>
          <a:lstStyle/>
          <a:p>
            <a:r>
              <a:rPr lang="sv-SE" sz="1200" b="1" dirty="0"/>
              <a:t>Frisering</a:t>
            </a:r>
          </a:p>
          <a:p>
            <a:endParaRPr lang="sv-SE" sz="1200" dirty="0"/>
          </a:p>
          <a:p>
            <a:r>
              <a:rPr lang="sv-SE" sz="1200" dirty="0"/>
              <a:t>Att hålla hästens man och svans i fint skick och lagom långa ingår i hästens skötsel. Här får du lära dig olika sätt att frisera hästen och får sedan möjlighet att öva.</a:t>
            </a:r>
          </a:p>
          <a:p>
            <a:r>
              <a:rPr lang="sv-SE" sz="1200" b="1" dirty="0"/>
              <a:t>Samling</a:t>
            </a:r>
            <a:r>
              <a:rPr lang="sv-SE" sz="1200" dirty="0"/>
              <a:t>: Stallet</a:t>
            </a:r>
            <a:endParaRPr lang="sv-SE" sz="1200" b="1" dirty="0"/>
          </a:p>
        </p:txBody>
      </p:sp>
      <p:sp>
        <p:nvSpPr>
          <p:cNvPr id="22" name="Rectangle 24">
            <a:extLst>
              <a:ext uri="{FF2B5EF4-FFF2-40B4-BE49-F238E27FC236}">
                <a16:creationId xmlns:a16="http://schemas.microsoft.com/office/drawing/2014/main" id="{2E65CE0A-87BC-BDE1-4D1B-866E8A962260}"/>
              </a:ext>
            </a:extLst>
          </p:cNvPr>
          <p:cNvSpPr/>
          <p:nvPr/>
        </p:nvSpPr>
        <p:spPr>
          <a:xfrm>
            <a:off x="2564420" y="2479566"/>
            <a:ext cx="1539866" cy="2016963"/>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CCECFF"/>
              </a:solidFill>
            </a:endParaRPr>
          </a:p>
        </p:txBody>
      </p:sp>
      <p:sp>
        <p:nvSpPr>
          <p:cNvPr id="24" name="Rectangle 24">
            <a:extLst>
              <a:ext uri="{FF2B5EF4-FFF2-40B4-BE49-F238E27FC236}">
                <a16:creationId xmlns:a16="http://schemas.microsoft.com/office/drawing/2014/main" id="{72A7D00C-3951-B4C4-DB06-242F1FFB6D18}"/>
              </a:ext>
            </a:extLst>
          </p:cNvPr>
          <p:cNvSpPr/>
          <p:nvPr/>
        </p:nvSpPr>
        <p:spPr>
          <a:xfrm>
            <a:off x="4108881" y="2501348"/>
            <a:ext cx="1891540" cy="1917017"/>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CCECFF"/>
              </a:solidFill>
            </a:endParaRPr>
          </a:p>
        </p:txBody>
      </p:sp>
      <p:sp>
        <p:nvSpPr>
          <p:cNvPr id="25" name="TextBox 23">
            <a:extLst>
              <a:ext uri="{FF2B5EF4-FFF2-40B4-BE49-F238E27FC236}">
                <a16:creationId xmlns:a16="http://schemas.microsoft.com/office/drawing/2014/main" id="{355B84A8-0E9D-BD6E-32B6-9AA08B87738C}"/>
              </a:ext>
            </a:extLst>
          </p:cNvPr>
          <p:cNvSpPr txBox="1"/>
          <p:nvPr/>
        </p:nvSpPr>
        <p:spPr>
          <a:xfrm>
            <a:off x="6022802" y="2467347"/>
            <a:ext cx="2017456" cy="1715854"/>
          </a:xfrm>
          <a:prstGeom prst="rect">
            <a:avLst/>
          </a:prstGeom>
          <a:noFill/>
        </p:spPr>
        <p:txBody>
          <a:bodyPr wrap="square" rtlCol="0">
            <a:spAutoFit/>
          </a:bodyPr>
          <a:lstStyle/>
          <a:p>
            <a:r>
              <a:rPr lang="sv-SE" sz="1100" b="1" dirty="0"/>
              <a:t>Reglera stigläder</a:t>
            </a:r>
          </a:p>
          <a:p>
            <a:r>
              <a:rPr lang="sv-SE" sz="1050" dirty="0"/>
              <a:t>Ibland  behöver man ändra längden på sina stigläder eller spänna sadelgjorden efter att man har suttit upp. Här får du möjlighet att sitta i sadeln på en bock och kan då öva på detta utan att behöva koncentrera dig på hästen samtidigt. </a:t>
            </a:r>
          </a:p>
          <a:p>
            <a:r>
              <a:rPr lang="sv-SE" sz="1050" b="1" dirty="0"/>
              <a:t>Samling</a:t>
            </a:r>
            <a:r>
              <a:rPr lang="sv-SE" sz="1050" dirty="0"/>
              <a:t>: Stallet</a:t>
            </a:r>
            <a:endParaRPr lang="sv-SE" sz="1200" b="1" dirty="0"/>
          </a:p>
        </p:txBody>
      </p:sp>
      <p:sp>
        <p:nvSpPr>
          <p:cNvPr id="27" name="TextBox 23">
            <a:extLst>
              <a:ext uri="{FF2B5EF4-FFF2-40B4-BE49-F238E27FC236}">
                <a16:creationId xmlns:a16="http://schemas.microsoft.com/office/drawing/2014/main" id="{1600011C-42EB-0EEC-3C83-69B61DB722A3}"/>
              </a:ext>
            </a:extLst>
          </p:cNvPr>
          <p:cNvSpPr txBox="1"/>
          <p:nvPr/>
        </p:nvSpPr>
        <p:spPr>
          <a:xfrm>
            <a:off x="2619146" y="2465921"/>
            <a:ext cx="1541802" cy="2039020"/>
          </a:xfrm>
          <a:prstGeom prst="rect">
            <a:avLst/>
          </a:prstGeom>
          <a:noFill/>
        </p:spPr>
        <p:txBody>
          <a:bodyPr wrap="square" rtlCol="0">
            <a:spAutoFit/>
          </a:bodyPr>
          <a:lstStyle/>
          <a:p>
            <a:r>
              <a:rPr lang="sv-SE" sz="1100" b="1" dirty="0"/>
              <a:t>Eksemtäcke</a:t>
            </a:r>
          </a:p>
          <a:p>
            <a:r>
              <a:rPr lang="sv-SE" sz="1050" dirty="0"/>
              <a:t>Våren och sommaren är på ingång och ett par av våra hästar har knott/soleksem och behöver skyddas genom att ha på sig ett specialtäcke. Här får du lära dig hur du tar av och på dom olika modellera av eksemtäcke.</a:t>
            </a:r>
          </a:p>
          <a:p>
            <a:r>
              <a:rPr lang="sv-SE" sz="1050" b="1" dirty="0"/>
              <a:t>Samling</a:t>
            </a:r>
            <a:r>
              <a:rPr lang="sv-SE" sz="1050" dirty="0"/>
              <a:t>: Stallet</a:t>
            </a:r>
            <a:endParaRPr lang="sv-SE" sz="1050" b="1" dirty="0"/>
          </a:p>
        </p:txBody>
      </p:sp>
      <p:sp>
        <p:nvSpPr>
          <p:cNvPr id="28" name="TextBox 15">
            <a:extLst>
              <a:ext uri="{FF2B5EF4-FFF2-40B4-BE49-F238E27FC236}">
                <a16:creationId xmlns:a16="http://schemas.microsoft.com/office/drawing/2014/main" id="{8BB4C80E-264B-7901-8D06-E7BE0FFEC4BD}"/>
              </a:ext>
            </a:extLst>
          </p:cNvPr>
          <p:cNvSpPr txBox="1"/>
          <p:nvPr/>
        </p:nvSpPr>
        <p:spPr>
          <a:xfrm>
            <a:off x="3775251" y="1551603"/>
            <a:ext cx="710451" cy="369332"/>
          </a:xfrm>
          <a:prstGeom prst="rect">
            <a:avLst/>
          </a:prstGeom>
          <a:noFill/>
        </p:spPr>
        <p:txBody>
          <a:bodyPr wrap="none" rtlCol="0">
            <a:spAutoFit/>
          </a:bodyPr>
          <a:lstStyle/>
          <a:p>
            <a:r>
              <a:rPr lang="sv-SE" dirty="0"/>
              <a:t>10.30</a:t>
            </a:r>
            <a:endParaRPr lang="en-GB" dirty="0"/>
          </a:p>
        </p:txBody>
      </p:sp>
      <p:sp>
        <p:nvSpPr>
          <p:cNvPr id="30" name="TextBox 23">
            <a:extLst>
              <a:ext uri="{FF2B5EF4-FFF2-40B4-BE49-F238E27FC236}">
                <a16:creationId xmlns:a16="http://schemas.microsoft.com/office/drawing/2014/main" id="{6B83BF7A-68E4-797B-3D61-058BD368094B}"/>
              </a:ext>
            </a:extLst>
          </p:cNvPr>
          <p:cNvSpPr txBox="1"/>
          <p:nvPr/>
        </p:nvSpPr>
        <p:spPr>
          <a:xfrm>
            <a:off x="4095478" y="2463594"/>
            <a:ext cx="1889603" cy="129266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200" b="1" dirty="0"/>
              <a:t>Tränsa</a:t>
            </a:r>
          </a:p>
          <a:p>
            <a:r>
              <a:rPr lang="sv-SE" sz="1100" dirty="0"/>
              <a:t>Här får du lära dig hur man förbereder för tränsning och hur man tränsar hästen. Vi går även igenom hur de olika nosgrimmorna ska sitta.</a:t>
            </a:r>
            <a:endParaRPr lang="sv-SE" sz="1100" b="1" dirty="0"/>
          </a:p>
          <a:p>
            <a:r>
              <a:rPr lang="sv-SE" sz="1100" b="1" dirty="0"/>
              <a:t>Samling</a:t>
            </a:r>
            <a:r>
              <a:rPr lang="sv-SE" sz="1100" dirty="0"/>
              <a:t>: Sadelkammaren</a:t>
            </a:r>
            <a:endParaRPr lang="sv-SE" sz="1100" b="1" dirty="0"/>
          </a:p>
        </p:txBody>
      </p:sp>
    </p:spTree>
    <p:extLst>
      <p:ext uri="{BB962C8B-B14F-4D97-AF65-F5344CB8AC3E}">
        <p14:creationId xmlns:p14="http://schemas.microsoft.com/office/powerpoint/2010/main" val="1107755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a:xfrm>
            <a:off x="1053351" y="471927"/>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b="1" dirty="0"/>
              <a:t>Teori söndag 14 april</a:t>
            </a:r>
            <a:endParaRPr lang="en-GB" b="1" dirty="0"/>
          </a:p>
        </p:txBody>
      </p:sp>
      <p:pic>
        <p:nvPicPr>
          <p:cNvPr id="4" name="Picture 4"/>
          <p:cNvPicPr>
            <a:picLocks noChangeAspect="1"/>
          </p:cNvPicPr>
          <p:nvPr/>
        </p:nvPicPr>
        <p:blipFill rotWithShape="1">
          <a:blip r:embed="rId2" cstate="print">
            <a:extLst>
              <a:ext uri="{28A0092B-C50C-407E-A947-70E740481C1C}">
                <a14:useLocalDpi xmlns:a14="http://schemas.microsoft.com/office/drawing/2010/main" val="0"/>
              </a:ext>
            </a:extLst>
          </a:blip>
          <a:srcRect b="7273"/>
          <a:stretch/>
        </p:blipFill>
        <p:spPr>
          <a:xfrm>
            <a:off x="1053351" y="162180"/>
            <a:ext cx="1342487" cy="1257300"/>
          </a:xfrm>
          <a:prstGeom prst="rect">
            <a:avLst/>
          </a:prstGeom>
        </p:spPr>
      </p:pic>
      <p:sp>
        <p:nvSpPr>
          <p:cNvPr id="5" name="Right Arrow 5"/>
          <p:cNvSpPr/>
          <p:nvPr/>
        </p:nvSpPr>
        <p:spPr>
          <a:xfrm>
            <a:off x="290945" y="2036618"/>
            <a:ext cx="11596255" cy="282720"/>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27"/>
          <p:cNvSpPr txBox="1"/>
          <p:nvPr/>
        </p:nvSpPr>
        <p:spPr>
          <a:xfrm>
            <a:off x="41559" y="32613"/>
            <a:ext cx="1015599" cy="369332"/>
          </a:xfrm>
          <a:prstGeom prst="rect">
            <a:avLst/>
          </a:prstGeom>
        </p:spPr>
        <p:style>
          <a:lnRef idx="0">
            <a:schemeClr val="accent4"/>
          </a:lnRef>
          <a:fillRef idx="3">
            <a:schemeClr val="accent4"/>
          </a:fillRef>
          <a:effectRef idx="3">
            <a:schemeClr val="accent4"/>
          </a:effectRef>
          <a:fontRef idx="minor">
            <a:schemeClr val="lt1"/>
          </a:fontRef>
        </p:style>
        <p:txBody>
          <a:bodyPr wrap="none" rtlCol="0">
            <a:spAutoFit/>
          </a:bodyPr>
          <a:lstStyle/>
          <a:p>
            <a:r>
              <a:rPr lang="sv-SE" dirty="0"/>
              <a:t>Vecka 15</a:t>
            </a:r>
            <a:endParaRPr lang="en-GB" dirty="0"/>
          </a:p>
        </p:txBody>
      </p:sp>
      <p:cxnSp>
        <p:nvCxnSpPr>
          <p:cNvPr id="17" name="Straight Connector 12"/>
          <p:cNvCxnSpPr/>
          <p:nvPr/>
        </p:nvCxnSpPr>
        <p:spPr>
          <a:xfrm>
            <a:off x="296700" y="1900255"/>
            <a:ext cx="1937" cy="49876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pic>
        <p:nvPicPr>
          <p:cNvPr id="34" name="Pictur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49858" y="146655"/>
            <a:ext cx="2030308" cy="1522731"/>
          </a:xfrm>
          <a:prstGeom prst="rect">
            <a:avLst/>
          </a:prstGeom>
          <a:ln>
            <a:noFill/>
          </a:ln>
          <a:effectLst>
            <a:softEdge rad="112500"/>
          </a:effectLst>
        </p:spPr>
      </p:pic>
      <p:sp>
        <p:nvSpPr>
          <p:cNvPr id="35" name="Rounded Rectangle 34"/>
          <p:cNvSpPr/>
          <p:nvPr/>
        </p:nvSpPr>
        <p:spPr>
          <a:xfrm>
            <a:off x="8926503" y="324234"/>
            <a:ext cx="628905" cy="194237"/>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ktangel 11">
            <a:extLst>
              <a:ext uri="{FF2B5EF4-FFF2-40B4-BE49-F238E27FC236}">
                <a16:creationId xmlns:a16="http://schemas.microsoft.com/office/drawing/2014/main" id="{548B0E21-DCDC-B337-7F9D-4B52D07E803E}"/>
              </a:ext>
            </a:extLst>
          </p:cNvPr>
          <p:cNvSpPr/>
          <p:nvPr/>
        </p:nvSpPr>
        <p:spPr>
          <a:xfrm>
            <a:off x="-30753" y="1506352"/>
            <a:ext cx="715260" cy="369332"/>
          </a:xfrm>
          <a:prstGeom prst="rect">
            <a:avLst/>
          </a:prstGeom>
        </p:spPr>
        <p:txBody>
          <a:bodyPr wrap="none">
            <a:spAutoFit/>
          </a:bodyPr>
          <a:lstStyle/>
          <a:p>
            <a:r>
              <a:rPr lang="sv-SE" dirty="0"/>
              <a:t>07:00</a:t>
            </a:r>
            <a:endParaRPr lang="en-GB" dirty="0"/>
          </a:p>
        </p:txBody>
      </p:sp>
      <p:sp>
        <p:nvSpPr>
          <p:cNvPr id="19" name="Rectangle 24">
            <a:extLst>
              <a:ext uri="{FF2B5EF4-FFF2-40B4-BE49-F238E27FC236}">
                <a16:creationId xmlns:a16="http://schemas.microsoft.com/office/drawing/2014/main" id="{9A810DBE-ED7A-381D-ABF1-8E5253E3E4FE}"/>
              </a:ext>
            </a:extLst>
          </p:cNvPr>
          <p:cNvSpPr/>
          <p:nvPr/>
        </p:nvSpPr>
        <p:spPr>
          <a:xfrm>
            <a:off x="289899" y="2365486"/>
            <a:ext cx="3651098" cy="4157234"/>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p>
        </p:txBody>
      </p:sp>
      <p:sp>
        <p:nvSpPr>
          <p:cNvPr id="20" name="TextBox 30">
            <a:extLst>
              <a:ext uri="{FF2B5EF4-FFF2-40B4-BE49-F238E27FC236}">
                <a16:creationId xmlns:a16="http://schemas.microsoft.com/office/drawing/2014/main" id="{79B36CB6-E4FC-176A-EA09-7957E147EE50}"/>
              </a:ext>
            </a:extLst>
          </p:cNvPr>
          <p:cNvSpPr txBox="1"/>
          <p:nvPr/>
        </p:nvSpPr>
        <p:spPr>
          <a:xfrm>
            <a:off x="289899" y="2414628"/>
            <a:ext cx="3701492" cy="437042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400" b="1" dirty="0"/>
              <a:t>Hästens skötsel/ Stalltjänst</a:t>
            </a:r>
          </a:p>
          <a:p>
            <a:r>
              <a:rPr lang="sv-SE" sz="1200" dirty="0"/>
              <a:t>Hästen måste skötas om varje dag året runt på rätt sätt för att må bra. Det innebär mycket arbete men är samtidigt väldigt mysigt och man får möjlighet till en djupare relation och förståelse för hästen. Den ska </a:t>
            </a:r>
            <a:r>
              <a:rPr lang="sv-SE" sz="1200" dirty="0" err="1"/>
              <a:t>bla</a:t>
            </a:r>
            <a:r>
              <a:rPr lang="sv-SE" sz="1200" dirty="0"/>
              <a:t>. fodras varje dag få mockat och gå i hagen. Här får du lära dig hur man tar hand om hästen, hur rutinerna i stallet ser ut och får praktiskt lära dig  och öva på hur man utför dom olika momenten som t.ex. fodring, mockning mm. Vi går både igenom hur man gör och vad som är viktigt att tänka på.</a:t>
            </a:r>
          </a:p>
          <a:p>
            <a:endParaRPr lang="sv-SE" sz="1200" dirty="0"/>
          </a:p>
          <a:p>
            <a:r>
              <a:rPr lang="sv-SE" sz="1200" dirty="0"/>
              <a:t>Vi samlas kl.7 och har en kort samling innan vi börjar med att morgonfodra de förväntas fulla hästarna. Där efter har vi genomgångar inför varje moment innan vi genomför dom. Det är valfritt hur många moment man vill lära sig och på så vis hur länge man är kvar. För dig som vill vara med alla moment så är vi klara vid lunch</a:t>
            </a:r>
          </a:p>
          <a:p>
            <a:endParaRPr lang="sv-SE" sz="1200" dirty="0"/>
          </a:p>
          <a:p>
            <a:r>
              <a:rPr lang="sv-SE" sz="1200" b="1" dirty="0"/>
              <a:t>Samling</a:t>
            </a:r>
            <a:r>
              <a:rPr lang="sv-SE" sz="1200" dirty="0"/>
              <a:t>: Stallet</a:t>
            </a:r>
          </a:p>
          <a:p>
            <a:endParaRPr lang="sv-SE" sz="1200" b="1" dirty="0"/>
          </a:p>
          <a:p>
            <a:endParaRPr lang="sv-SE" sz="1200" b="1" dirty="0"/>
          </a:p>
          <a:p>
            <a:endParaRPr lang="sv-SE" sz="1200" dirty="0"/>
          </a:p>
        </p:txBody>
      </p:sp>
    </p:spTree>
    <p:extLst>
      <p:ext uri="{BB962C8B-B14F-4D97-AF65-F5344CB8AC3E}">
        <p14:creationId xmlns:p14="http://schemas.microsoft.com/office/powerpoint/2010/main" val="11283291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17761</TotalTime>
  <Words>1949</Words>
  <Application>Microsoft Office PowerPoint</Application>
  <PresentationFormat>Bredbild</PresentationFormat>
  <Paragraphs>216</Paragraphs>
  <Slides>9</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9</vt:i4>
      </vt:variant>
    </vt:vector>
  </HeadingPairs>
  <TitlesOfParts>
    <vt:vector size="13" baseType="lpstr">
      <vt:lpstr>Arial</vt:lpstr>
      <vt:lpstr>Calibri</vt:lpstr>
      <vt:lpstr>Calibri Light</vt:lpstr>
      <vt:lpstr>Office Theme</vt:lpstr>
      <vt:lpstr>Teorivecka v.15</vt:lpstr>
      <vt:lpstr>Teorivecka v.15</vt:lpstr>
      <vt:lpstr>Teori måndag 8 april</vt:lpstr>
      <vt:lpstr>Teori tisdag 9 april</vt:lpstr>
      <vt:lpstr>Teori onsdag 10 april</vt:lpstr>
      <vt:lpstr>Teori torsdag 11 april</vt:lpstr>
      <vt:lpstr>Teori fredag 12 april</vt:lpstr>
      <vt:lpstr>PowerPoint-presentation</vt:lpstr>
      <vt:lpstr>PowerPoint-presentation</vt:lpstr>
    </vt:vector>
  </TitlesOfParts>
  <Company>Saab 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Måndag</dc:title>
  <dc:creator>Lindqwister Towe</dc:creator>
  <cp:lastModifiedBy>sofia sandberg</cp:lastModifiedBy>
  <cp:revision>158</cp:revision>
  <cp:lastPrinted>2024-02-26T15:19:04Z</cp:lastPrinted>
  <dcterms:created xsi:type="dcterms:W3CDTF">2016-02-28T22:40:18Z</dcterms:created>
  <dcterms:modified xsi:type="dcterms:W3CDTF">2024-04-06T20:05:21Z</dcterms:modified>
</cp:coreProperties>
</file>